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87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7/27/2017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7/27/2017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DOM </a:t>
            </a:r>
            <a:r>
              <a:rPr lang="ko-KR" altLang="en-US" sz="1800" dirty="0">
                <a:solidFill>
                  <a:schemeClr val="bg1"/>
                </a:solidFill>
              </a:rPr>
              <a:t>제어하기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DOM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Document Object Model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text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사이의 문자열을 제어한다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내부의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제어한다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val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 도구들의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속성값을 제어한다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attr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태그의 속성을 제어한다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text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사용하면 태그 내부의 문자열을 제어할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사용하면 태그 내부의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코드를 제어할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val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사용하면 입력 도구들의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속성을 제어할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attr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사용하면 태그의 속성을 제어할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178</TotalTime>
  <Words>88</Words>
  <Application>Microsoft Office PowerPoint</Application>
  <PresentationFormat>화면 슬라이드 쇼(4:3)</PresentationFormat>
  <Paragraphs>16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27</cp:revision>
  <dcterms:created xsi:type="dcterms:W3CDTF">2017-06-19T01:47:05Z</dcterms:created>
  <dcterms:modified xsi:type="dcterms:W3CDTF">2017-07-27T11:05:19Z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