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87" r:id="rId3"/>
    <p:sldId id="290" r:id="rId4"/>
    <p:sldId id="291" r:id="rId5"/>
    <p:sldId id="28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7/27/2017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7/27/2017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jQuery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DOM </a:t>
            </a:r>
            <a:r>
              <a:rPr lang="ko-KR" altLang="en-US" sz="1800" dirty="0">
                <a:solidFill>
                  <a:schemeClr val="bg1"/>
                </a:solidFill>
              </a:rPr>
              <a:t>추가 삭제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append, prepend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append : html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코드나 태그를 태그 내부의 뒤에 추가한다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prepend : html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코드나 태그를 태그 내부의 앞에 추가한다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after, before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after : html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코드나 태그를 태그 다음에 배치한다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before : html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코드나 태그를 태그 앞에 배치한다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4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remove, empty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remove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태그를 제거한다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empty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 내의 모든 태그를 제거한다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8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989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append : html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코드나 태그를 태그 내부의 뒤에 추가한다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prepend : html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코드나 태그를 태그 내부의 앞에 추가한다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after : html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코드나 태그를 태그 뒤에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붙힌다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before : html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코드나 태그를 태그 앞에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붙힌다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remove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태그를 제거한다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empty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 내의 모든 태그를 제거한다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190</TotalTime>
  <Words>126</Words>
  <Application>Microsoft Office PowerPoint</Application>
  <PresentationFormat>화면 슬라이드 쇼(4:3)</PresentationFormat>
  <Paragraphs>21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</vt:lpstr>
      <vt:lpstr>Arial</vt:lpstr>
      <vt:lpstr>Segoe UI</vt:lpstr>
      <vt:lpstr>Segoe UI Light</vt:lpstr>
      <vt:lpstr>WelcomeDoc</vt:lpstr>
      <vt:lpstr>jQuery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30</cp:revision>
  <dcterms:created xsi:type="dcterms:W3CDTF">2017-06-19T01:47:05Z</dcterms:created>
  <dcterms:modified xsi:type="dcterms:W3CDTF">2017-07-27T11:37:49Z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