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7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css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css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제어하기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태그의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제어할 수 있는 함수를 제공한다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addClass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removeClass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toggleClass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클래스가 없으면 설정하고 있으면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가져오거나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98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addClass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removeClass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toggleClass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클래스가 없으면 설정하고 있으면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가져오거나 설정한다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223</TotalTime>
  <Words>86</Words>
  <Application>Microsoft Office PowerPoint</Application>
  <PresentationFormat>화면 슬라이드 쇼(4:3)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32</cp:revision>
  <dcterms:created xsi:type="dcterms:W3CDTF">2017-06-19T01:47:05Z</dcterms:created>
  <dcterms:modified xsi:type="dcterms:W3CDTF">2017-07-31T10:44:13Z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