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87" r:id="rId3"/>
    <p:sldId id="291" r:id="rId4"/>
    <p:sldId id="290" r:id="rId5"/>
    <p:sldId id="28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7116" autoAdjust="0"/>
  </p:normalViewPr>
  <p:slideViewPr>
    <p:cSldViewPr snapToGrid="0">
      <p:cViewPr varScale="1">
        <p:scale>
          <a:sx n="67" d="100"/>
          <a:sy n="67" d="100"/>
        </p:scale>
        <p:origin x="5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7/31/2017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7/31/2017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jQuery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태그 탐색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태그 탐색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jQuery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선택자를 통해 태그를 선택한 후 선택된 태그를 기준으로 다른 태그들을 탐색 할 수 있다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태그 탐색은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html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문서를 탐색할 경우 사용하지만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xml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문서를 탐색하는 용도로 사용하기도 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1026" name="Picture 2" descr="jQuery Dimen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3543300"/>
            <a:ext cx="4333874" cy="204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58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부모 태그 탐색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parent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선택된 태그의 부모 태그를 선택한다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parents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선택된 태그의 모든 부모 태그를 선택한다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parents(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선택자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2)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선택된 태그의 모든 부모 태그 중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선택자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해당하는 태그들이 선택된다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parentsUntil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선택자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2)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선택된 태그에서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선택자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태그까지의 모든 부모태그들이 선택된다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985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자식 태그 탐색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children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선택된 태그의 자식 태그들을 선택한다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children(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선택자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2)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선택된 태그의 자식 태그들 중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선택자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해당하는 태그들이 선택된다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find(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선택자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2)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선택된 태그의 하위 태그들 중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선택자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해당하는 태그들이 선택된다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988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3989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parent, parents,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parentsUntil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사용하면 부모 태그들을 선택할 수 있다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children, find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사용하면 자식 태그들을 선택할 수 있다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7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250</TotalTime>
  <Words>172</Words>
  <Application>Microsoft Office PowerPoint</Application>
  <PresentationFormat>화면 슬라이드 쇼(4:3)</PresentationFormat>
  <Paragraphs>20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Malgun Gothic</vt:lpstr>
      <vt:lpstr>Arial</vt:lpstr>
      <vt:lpstr>Segoe UI</vt:lpstr>
      <vt:lpstr>Segoe UI Light</vt:lpstr>
      <vt:lpstr>WelcomeDoc</vt:lpstr>
      <vt:lpstr>jQuery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Office365</cp:lastModifiedBy>
  <cp:revision>37</cp:revision>
  <dcterms:created xsi:type="dcterms:W3CDTF">2017-06-19T01:47:05Z</dcterms:created>
  <dcterms:modified xsi:type="dcterms:W3CDTF">2017-07-31T11:15:14Z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