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7" r:id="rId3"/>
    <p:sldId id="278" r:id="rId4"/>
    <p:sldId id="279" r:id="rId5"/>
    <p:sldId id="281" r:id="rId6"/>
    <p:sldId id="28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7/24/2017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7/24/2017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프로그램 설치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설치 프로그램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JDK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최신 버전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도구인 이클립스와 서버 프로그램인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apache tomcat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실행하기 위해 설치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이클립스 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: jQuery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애플리케이션을 작성하기 위한 개발 도구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Apache tomcat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서비스 운영을 위한 서버 프로그램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브라우저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Internet Explorer, Edge, Chrome, Firefox, Safari, Opera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웹 브라우저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2893" y="1424763"/>
            <a:ext cx="8038214" cy="38489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Internet Explorer, Chrome, Safari,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FireFox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Oprea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Edge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95" y="1963401"/>
            <a:ext cx="6730409" cy="45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JDK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최신 버전 설치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2893" y="1424763"/>
            <a:ext cx="8038214" cy="38489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http://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java.sun.com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18" y="1931503"/>
            <a:ext cx="6453963" cy="441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Apache tomcat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설치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2893" y="1424763"/>
            <a:ext cx="8038214" cy="38489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http://tomcat.apache.org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31" y="2138363"/>
            <a:ext cx="6662738" cy="41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Eclipse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2893" y="1424763"/>
            <a:ext cx="8038214" cy="38489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https://www.eclipse.org/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9" y="1926560"/>
            <a:ext cx="6709144" cy="433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JDK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도구인 이클립스를 실행하기 위해 설치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브라우저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이클립스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Apache Tomcat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130</TotalTime>
  <Words>122</Words>
  <Application>Microsoft Office PowerPoint</Application>
  <PresentationFormat>화면 슬라이드 쇼(4:3)</PresentationFormat>
  <Paragraphs>23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</vt:lpstr>
      <vt:lpstr>Arial</vt:lpstr>
      <vt:lpstr>Segoe UI</vt:lpstr>
      <vt:lpstr>Segoe UI Light</vt:lpstr>
      <vt:lpstr>WelcomeDoc</vt:lpstr>
      <vt:lpstr>jQuery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20</cp:revision>
  <dcterms:created xsi:type="dcterms:W3CDTF">2017-06-19T01:47:05Z</dcterms:created>
  <dcterms:modified xsi:type="dcterms:W3CDTF">2017-07-24T11:57:19Z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