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7" r:id="rId3"/>
    <p:sldId id="291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7/31/2017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7/31/2017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애니메이션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개발자가 직접 애니메이션을 만들어 사용할 수 있도록 지원하고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태그에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새롭게 설정해 주면 중간의 애니메이션을 모두 만들어 주고 태그에 변화를 주게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애니메이션 사용하기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animate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속성을 애니메이션 효과와 함께 지정한다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animate({ })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객체의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속성들을 애니메이션 효과와 함께 지정한다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5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98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사용하면 애니메이션 효과를 만들어 사용할 수 있다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321</TotalTime>
  <Words>78</Words>
  <Application>Microsoft Office PowerPoint</Application>
  <PresentationFormat>화면 슬라이드 쇼(4:3)</PresentationFormat>
  <Paragraphs>13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45</cp:revision>
  <dcterms:created xsi:type="dcterms:W3CDTF">2017-06-19T01:47:05Z</dcterms:created>
  <dcterms:modified xsi:type="dcterms:W3CDTF">2017-07-31T13:10:40Z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