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7" r:id="rId3"/>
    <p:sldId id="288" r:id="rId4"/>
    <p:sldId id="283" r:id="rId5"/>
    <p:sldId id="284" r:id="rId6"/>
    <p:sldId id="285" r:id="rId7"/>
    <p:sldId id="286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이클립스 설정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작업 폴더 만들기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앞으로 예제를 만들 작업 폴더를 만들고 이를 설정하여 준다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0" y="2440309"/>
            <a:ext cx="64008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폰트 설정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Window &gt; Preferences &gt; General &gt; Appearance &gt; 	Colors and   Fonts</a:t>
            </a:r>
          </a:p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글자 크기를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이상으로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59" y="2856548"/>
            <a:ext cx="5369442" cy="3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인코딩 설정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 &gt; Preferences &gt; General &gt; Content Types</a:t>
            </a:r>
          </a:p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UTF-8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87" y="2073349"/>
            <a:ext cx="4292674" cy="40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웹 브라우저 설정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 &gt; Preferences &gt; General &gt; Web Browser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79" y="1998921"/>
            <a:ext cx="4739241" cy="44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서버 설정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 &gt; Preferences &gt; Server &gt;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Runtime Environment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149983"/>
            <a:ext cx="3989824" cy="3965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403998"/>
            <a:ext cx="3235936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프로젝트 만들기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2893" y="1424763"/>
            <a:ext cx="8038214" cy="3848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&gt; New 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&gt; Dynamic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39643"/>
            <a:ext cx="6019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작업 폴더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폰트 크기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인코딩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브라우저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서버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145</TotalTime>
  <Words>95</Words>
  <Application>Microsoft Office PowerPoint</Application>
  <PresentationFormat>화면 슬라이드 쇼(4:3)</PresentationFormat>
  <Paragraphs>25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22</cp:revision>
  <dcterms:created xsi:type="dcterms:W3CDTF">2017-06-19T01:47:05Z</dcterms:created>
  <dcterms:modified xsi:type="dcterms:W3CDTF">2017-07-19T01:41:50Z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