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7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</a:rPr>
              <a:t>맛보기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맛보기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코드를 비교하여 본다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http://jquery.com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받을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CDN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다운로드 방식 중 선택해서 사용한다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코드를 매우 간결하게 작성할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145</TotalTime>
  <Words>54</Words>
  <Application>Microsoft Office PowerPoint</Application>
  <PresentationFormat>화면 슬라이드 쇼(4:3)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 </cp:lastModifiedBy>
  <cp:revision>24</cp:revision>
  <dcterms:created xsi:type="dcterms:W3CDTF">2017-06-19T01:47:05Z</dcterms:created>
  <dcterms:modified xsi:type="dcterms:W3CDTF">2017-07-19T11:07:33Z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