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7" r:id="rId3"/>
    <p:sldId id="290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7/19/2017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7/19/2017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jQuery </a:t>
            </a:r>
            <a:r>
              <a:rPr lang="ko-KR" altLang="en-US" sz="1800" dirty="0">
                <a:solidFill>
                  <a:schemeClr val="bg1"/>
                </a:solidFill>
              </a:rPr>
              <a:t>함수와 </a:t>
            </a:r>
            <a:r>
              <a:rPr lang="en-US" altLang="ko-KR" sz="1800" dirty="0">
                <a:solidFill>
                  <a:schemeClr val="bg1"/>
                </a:solidFill>
              </a:rPr>
              <a:t>Ready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jQuery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함수는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가장 중요한 함수이다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생성된 객체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맴버를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추가하는 것이 자유롭다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이러한 점을 이용해서 만들어진 라이브러리가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라이브러리이다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에서의 객체를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함수에 매개변수로 넣어주면 객체에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만든 여러 함수를 객체 추가하여 반환한다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통해 객체에 대한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함수를 이용해 다양한 작업을 할 수 있게 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함수는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형태로 작성하지만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 6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글자 대신에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작성할 수도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Ready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Ready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함수는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window.onload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흡사하다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Window.onload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태그 객체가 모두 생성되면 발생되는 이벤트로 웹 화면이 처음 나타날 때 필요한 작업이 있다면 여기서 구현하게 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Ready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window.onload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동일한 시점에 동작을 하게 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두 함수의 차이점은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window.onload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여러 개 있을 경우 제일 마지막 것만 동작하지만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ready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모든 부분이 동작한다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9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함수는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객체에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정의한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맴버를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추가하여 반환하는 함수이다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형태로 사용하지만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사용할 수도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Ready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window.onload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다르게 모든 부분이 실행된다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149</TotalTime>
  <Words>197</Words>
  <Application>Microsoft Office PowerPoint</Application>
  <PresentationFormat>화면 슬라이드 쇼(4:3)</PresentationFormat>
  <Paragraphs>20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 </cp:lastModifiedBy>
  <cp:revision>25</cp:revision>
  <dcterms:created xsi:type="dcterms:W3CDTF">2017-06-19T01:47:05Z</dcterms:created>
  <dcterms:modified xsi:type="dcterms:W3CDTF">2017-07-19T11:36:51Z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