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87" r:id="rId3"/>
    <p:sldId id="290" r:id="rId4"/>
    <p:sldId id="28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7/19/2017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7/19/2017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jQuery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기본 </a:t>
            </a:r>
            <a:r>
              <a:rPr lang="ko-KR" altLang="en-US" sz="1800" dirty="0" err="1">
                <a:solidFill>
                  <a:schemeClr val="bg1"/>
                </a:solidFill>
              </a:rPr>
              <a:t>선택자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err="1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선택자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문서에 있는 태그 객체 중 필요한 태그 객체를 가져오기 위한 방법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함수에 문자열을 넣어주면 작성된 문자열의 양식에 따라 해당하는 태그 객체를 가져올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 객체를 가져오기 위해 작성하는 문자열을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(selector)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라고 부른다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에서는 선택자를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선택자와 동일한 문법을 사용한다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5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기본 </a:t>
            </a:r>
            <a:r>
              <a:rPr lang="ko-KR" altLang="en-US" dirty="0" err="1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선택자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중 가장 기본이 되는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선택자이며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다른 선택자는 기본 선택자를 조합하여 만들게 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전체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(*) : HTML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문서 내의 모든 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태그이름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태그이름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지정한 태그이름에 해당하는 태그 객체를 가져온다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아이디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(#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아이디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id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속성을 통해 태그 객체를 가져온다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클래스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(.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class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속성을 통해 태그 객체를 가져온다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9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선택자는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문서에 있는 태그 객체를 가져올 수 있는 방법이다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기본 선택자는 전체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아이디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태그이름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선택자로 구성된다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153</TotalTime>
  <Words>158</Words>
  <Application>Microsoft Office PowerPoint</Application>
  <PresentationFormat>화면 슬라이드 쇼(4:3)</PresentationFormat>
  <Paragraphs>19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Segoe UI</vt:lpstr>
      <vt:lpstr>Segoe UI Light</vt:lpstr>
      <vt:lpstr>WelcomeDoc</vt:lpstr>
      <vt:lpstr>jQuery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 </cp:lastModifiedBy>
  <cp:revision>26</cp:revision>
  <dcterms:created xsi:type="dcterms:W3CDTF">2017-06-19T01:47:05Z</dcterms:created>
  <dcterms:modified xsi:type="dcterms:W3CDTF">2017-07-19T12:09:15Z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