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87" r:id="rId3"/>
    <p:sldId id="290" r:id="rId4"/>
    <p:sldId id="28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7116" autoAdjust="0"/>
  </p:normalViewPr>
  <p:slideViewPr>
    <p:cSldViewPr snapToGrid="0">
      <p:cViewPr varScale="1">
        <p:scale>
          <a:sx n="120" d="100"/>
          <a:sy n="120" d="100"/>
        </p:scale>
        <p:origin x="13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7/25/17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/>
              <a:t>슬라이드 쇼 모드에서 화살표를 클릭하여 링크를 방문하세요</a:t>
            </a:r>
            <a:r>
              <a:rPr dirty="0"/>
              <a:t>.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6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1431011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06808" y="1828846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3326" y="1061482"/>
            <a:ext cx="3263102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1539506"/>
            <a:ext cx="4700361" cy="641350"/>
          </a:xfrm>
        </p:spPr>
        <p:txBody>
          <a:bodyPr anchor="b">
            <a:normAutofit/>
          </a:bodyPr>
          <a:lstStyle>
            <a:lvl1pPr marL="0" indent="0">
              <a:buNone/>
              <a:defRPr sz="27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2560640"/>
            <a:ext cx="708198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7/25/17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28650" y="1730493"/>
            <a:ext cx="7886700" cy="179070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jQuery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41715" y="3057079"/>
            <a:ext cx="7187052" cy="853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기본 선택자 조합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기본 선택자 조합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경우에 따라서는 기본 선택자를 조합해야 하는 경우가 있다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예를 들어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div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태그들 중에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class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 태그를 선택하겠다면 태그이름과 클래스 속성을 조합하여 선택해야 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060" y="3856222"/>
            <a:ext cx="32766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8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기본 선택자 조합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선택자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선택자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동시에 여러 태그를 선택할 때 사용한다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선택자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선택자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태그의 바로 하위의 태그들을 선택할 때 사용한다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선택자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선택자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태그 내부의 모든 태그들을 선택할 때 사용한다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선택자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선택자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모든 선택자를 만족하는 태그를 선택한다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선택자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+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선택자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선택자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태그 바로 다음에 있는 선택자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태그를 선택한다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선택자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~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선택자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선택자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태그 다음에 있는 모든 선택자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태그를 선택한다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2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06209" y="1694111"/>
            <a:ext cx="6831414" cy="4810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</a:rPr>
              <a:t>학습정리</a:t>
            </a:r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523665" y="2468586"/>
            <a:ext cx="8266306" cy="323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 panose="020B0503020000020004" pitchFamily="34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기본 선택자를 조합하여 하나의 선택자를 만들 수 있다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79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B4772A15-72BD-4AAD-8FAA-94DCD7B51A0F}" vid="{BA89760C-6CF6-4B8C-919E-A51D181D7D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368</TotalTime>
  <Words>141</Words>
  <Application>Microsoft Macintosh PowerPoint</Application>
  <PresentationFormat>화면 슬라이드 쇼(4:3)</PresentationFormat>
  <Paragraphs>17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</vt:lpstr>
      <vt:lpstr>Malgun Gothic</vt:lpstr>
      <vt:lpstr>Segoe UI</vt:lpstr>
      <vt:lpstr>Segoe UI Light</vt:lpstr>
      <vt:lpstr>WelcomeDoc</vt:lpstr>
      <vt:lpstr>jQuery</vt:lpstr>
      <vt:lpstr>PowerPoint 프레젠테이션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윤재성</dc:creator>
  <cp:keywords/>
  <cp:lastModifiedBy>Office365</cp:lastModifiedBy>
  <cp:revision>32</cp:revision>
  <dcterms:created xsi:type="dcterms:W3CDTF">2017-06-19T01:47:05Z</dcterms:created>
  <dcterms:modified xsi:type="dcterms:W3CDTF">2017-07-25T03:27:34Z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