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7" r:id="rId3"/>
    <p:sldId id="290" r:id="rId4"/>
    <p:sldId id="292" r:id="rId5"/>
    <p:sldId id="291" r:id="rId6"/>
    <p:sldId id="28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7/25/2017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7/25/2017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순서 필터 선택자 </a:t>
            </a:r>
            <a:r>
              <a:rPr lang="en-US" altLang="ko-KR" sz="1800" dirty="0">
                <a:solidFill>
                  <a:schemeClr val="bg1"/>
                </a:solidFill>
              </a:rPr>
              <a:t>1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필터 선택자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선택자를 통해 선택된 태그 중에 태그의 상태에 따라 선택할 수 있는 선택자이다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순서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태그의 현재 상태 등이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첫 번째 태그 선택하기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:first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선택자에 해당하는 태그 중 가장 처음 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:first-child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선택자에 해당하는 태그 중 각 영역별 첫 번재 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처음 태그가 선택자에 해당하지 않으면 선택되지 않는다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:first-of-type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선택자에 해당하는 태그 중 각 영역별 처음 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마지막 태그 선택하기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:last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선택자에 해당하는 태그 중 가장 마지막 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:last-child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선택자에 해당하는 태그 중 각 영역별  마지막 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마지막 태그가 선택자에 해당하지 않으면 선택되지 않는다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:last-of-type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선택자에 해당하는 태그 중 각 영역별 마지막 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그외 순서 필터 선택자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:odd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인덱스 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부터 시작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홀수인 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:even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인덱스 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부터 시작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짝수인 태그가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:only-child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영역내에서 선택자에 해당하는 태그가 하나일 경우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다른 태그가 있으면 선택되지 않는다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:only-of-type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영역내에 선택자에 해당하는 태그가 하나일 경우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54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순서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필터 선택자를 이용하면 순서를 이용해 태그를 선택할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415</TotalTime>
  <Words>212</Words>
  <Application>Microsoft Office PowerPoint</Application>
  <PresentationFormat>화면 슬라이드 쇼(4:3)</PresentationFormat>
  <Paragraphs>23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45</cp:revision>
  <dcterms:created xsi:type="dcterms:W3CDTF">2017-06-19T01:47:05Z</dcterms:created>
  <dcterms:modified xsi:type="dcterms:W3CDTF">2017-07-25T12:26:38Z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