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8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1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2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1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90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5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8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87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499F-5657-4F35-846F-87C84176C8BE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67DE-0FC0-438F-861F-167CAF0879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9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CropTomato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733925"/>
            <a:ext cx="9144000" cy="590550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Kevin Linsmeier - Project-Leader, Developer</a:t>
            </a:r>
          </a:p>
          <a:p>
            <a:r>
              <a:rPr lang="de-DE" dirty="0" smtClean="0"/>
              <a:t>Vanessa Richter - Data-Analyst, </a:t>
            </a:r>
            <a:r>
              <a:rPr lang="de-DE" dirty="0" err="1" smtClean="0"/>
              <a:t>Documentation</a:t>
            </a:r>
            <a:r>
              <a:rPr lang="de-DE" dirty="0" smtClean="0"/>
              <a:t>-Manager</a:t>
            </a:r>
          </a:p>
        </p:txBody>
      </p:sp>
      <p:sp>
        <p:nvSpPr>
          <p:cNvPr id="4" name="Rechteck 3"/>
          <p:cNvSpPr/>
          <p:nvPr/>
        </p:nvSpPr>
        <p:spPr>
          <a:xfrm>
            <a:off x="2152650" y="3244334"/>
            <a:ext cx="7896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 smtClean="0"/>
              <a:t>Erntehilfe für Farbenblinde</a:t>
            </a:r>
          </a:p>
          <a:p>
            <a:pPr algn="ctr"/>
            <a:r>
              <a:rPr lang="de-DE" dirty="0" smtClean="0"/>
              <a:t>Erkennung des Reifegrads von selbstangebauten Tomaten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4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CropTomato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Recognizion</dc:title>
  <dc:creator>Kevin Linsmeier</dc:creator>
  <cp:lastModifiedBy>Kevin Linsmeier</cp:lastModifiedBy>
  <cp:revision>4</cp:revision>
  <dcterms:created xsi:type="dcterms:W3CDTF">2020-03-13T10:07:41Z</dcterms:created>
  <dcterms:modified xsi:type="dcterms:W3CDTF">2020-03-13T13:51:18Z</dcterms:modified>
</cp:coreProperties>
</file>