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B565C-102C-4B5E-BBA7-2CCCD984A7A7}" v="22" dt="2023-09-06T21:40:05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Alberto Daruich" userId="22254ca56b479b7e" providerId="LiveId" clId="{D62B565C-102C-4B5E-BBA7-2CCCD984A7A7}"/>
    <pc:docChg chg="undo custSel addSld delSld modSld">
      <pc:chgData name="Nicolás Alberto Daruich" userId="22254ca56b479b7e" providerId="LiveId" clId="{D62B565C-102C-4B5E-BBA7-2CCCD984A7A7}" dt="2023-09-22T23:20:20.814" v="332" actId="2696"/>
      <pc:docMkLst>
        <pc:docMk/>
      </pc:docMkLst>
      <pc:sldChg chg="modSp mod">
        <pc:chgData name="Nicolás Alberto Daruich" userId="22254ca56b479b7e" providerId="LiveId" clId="{D62B565C-102C-4B5E-BBA7-2CCCD984A7A7}" dt="2023-09-07T01:53:48.219" v="306" actId="2711"/>
        <pc:sldMkLst>
          <pc:docMk/>
          <pc:sldMk cId="1510335075" sldId="256"/>
        </pc:sldMkLst>
        <pc:spChg chg="mod">
          <ac:chgData name="Nicolás Alberto Daruich" userId="22254ca56b479b7e" providerId="LiveId" clId="{D62B565C-102C-4B5E-BBA7-2CCCD984A7A7}" dt="2023-09-07T01:53:48.219" v="306" actId="2711"/>
          <ac:spMkLst>
            <pc:docMk/>
            <pc:sldMk cId="1510335075" sldId="256"/>
            <ac:spMk id="3" creationId="{76235EC4-255C-C4CE-8D34-99B2AFAE9C02}"/>
          </ac:spMkLst>
        </pc:spChg>
      </pc:sldChg>
      <pc:sldChg chg="modSp mod">
        <pc:chgData name="Nicolás Alberto Daruich" userId="22254ca56b479b7e" providerId="LiveId" clId="{D62B565C-102C-4B5E-BBA7-2CCCD984A7A7}" dt="2023-09-06T19:37:33.060" v="2" actId="14100"/>
        <pc:sldMkLst>
          <pc:docMk/>
          <pc:sldMk cId="3171852408" sldId="259"/>
        </pc:sldMkLst>
        <pc:picChg chg="mod">
          <ac:chgData name="Nicolás Alberto Daruich" userId="22254ca56b479b7e" providerId="LiveId" clId="{D62B565C-102C-4B5E-BBA7-2CCCD984A7A7}" dt="2023-09-06T19:37:33.060" v="2" actId="14100"/>
          <ac:picMkLst>
            <pc:docMk/>
            <pc:sldMk cId="3171852408" sldId="259"/>
            <ac:picMk id="4" creationId="{376A14A6-DD16-5456-E0BF-60BC7B3C9FF0}"/>
          </ac:picMkLst>
        </pc:picChg>
      </pc:sldChg>
      <pc:sldChg chg="modSp mod">
        <pc:chgData name="Nicolás Alberto Daruich" userId="22254ca56b479b7e" providerId="LiveId" clId="{D62B565C-102C-4B5E-BBA7-2CCCD984A7A7}" dt="2023-09-07T01:52:44.684" v="305" actId="20577"/>
        <pc:sldMkLst>
          <pc:docMk/>
          <pc:sldMk cId="189851203" sldId="260"/>
        </pc:sldMkLst>
        <pc:spChg chg="mod">
          <ac:chgData name="Nicolás Alberto Daruich" userId="22254ca56b479b7e" providerId="LiveId" clId="{D62B565C-102C-4B5E-BBA7-2CCCD984A7A7}" dt="2023-09-07T01:52:44.684" v="305" actId="20577"/>
          <ac:spMkLst>
            <pc:docMk/>
            <pc:sldMk cId="189851203" sldId="260"/>
            <ac:spMk id="3" creationId="{76235EC4-255C-C4CE-8D34-99B2AFAE9C02}"/>
          </ac:spMkLst>
        </pc:spChg>
      </pc:sldChg>
      <pc:sldChg chg="del">
        <pc:chgData name="Nicolás Alberto Daruich" userId="22254ca56b479b7e" providerId="LiveId" clId="{D62B565C-102C-4B5E-BBA7-2CCCD984A7A7}" dt="2023-09-07T01:46:56.804" v="147" actId="2696"/>
        <pc:sldMkLst>
          <pc:docMk/>
          <pc:sldMk cId="334286944" sldId="264"/>
        </pc:sldMkLst>
      </pc:sldChg>
      <pc:sldChg chg="addSp delSp modSp add del mod">
        <pc:chgData name="Nicolás Alberto Daruich" userId="22254ca56b479b7e" providerId="LiveId" clId="{D62B565C-102C-4B5E-BBA7-2CCCD984A7A7}" dt="2023-09-22T23:20:20.814" v="332" actId="2696"/>
        <pc:sldMkLst>
          <pc:docMk/>
          <pc:sldMk cId="817322941" sldId="264"/>
        </pc:sldMkLst>
        <pc:spChg chg="del">
          <ac:chgData name="Nicolás Alberto Daruich" userId="22254ca56b479b7e" providerId="LiveId" clId="{D62B565C-102C-4B5E-BBA7-2CCCD984A7A7}" dt="2023-09-22T22:19:18.611" v="308" actId="478"/>
          <ac:spMkLst>
            <pc:docMk/>
            <pc:sldMk cId="817322941" sldId="264"/>
            <ac:spMk id="2" creationId="{C61B5F26-6E6D-C847-0AE0-E64BA5F3ECB1}"/>
          </ac:spMkLst>
        </pc:spChg>
        <pc:spChg chg="del">
          <ac:chgData name="Nicolás Alberto Daruich" userId="22254ca56b479b7e" providerId="LiveId" clId="{D62B565C-102C-4B5E-BBA7-2CCCD984A7A7}" dt="2023-09-22T22:19:37.356" v="325" actId="478"/>
          <ac:spMkLst>
            <pc:docMk/>
            <pc:sldMk cId="817322941" sldId="264"/>
            <ac:spMk id="3" creationId="{76235EC4-255C-C4CE-8D34-99B2AFAE9C02}"/>
          </ac:spMkLst>
        </pc:spChg>
        <pc:spChg chg="add mod">
          <ac:chgData name="Nicolás Alberto Daruich" userId="22254ca56b479b7e" providerId="LiveId" clId="{D62B565C-102C-4B5E-BBA7-2CCCD984A7A7}" dt="2023-09-22T22:19:53.269" v="329" actId="1076"/>
          <ac:spMkLst>
            <pc:docMk/>
            <pc:sldMk cId="817322941" sldId="264"/>
            <ac:spMk id="6" creationId="{8542BB1A-DF19-3005-E582-B113D1D5F775}"/>
          </ac:spMkLst>
        </pc:spChg>
        <pc:spChg chg="add del mod">
          <ac:chgData name="Nicolás Alberto Daruich" userId="22254ca56b479b7e" providerId="LiveId" clId="{D62B565C-102C-4B5E-BBA7-2CCCD984A7A7}" dt="2023-09-22T22:19:47.544" v="328" actId="478"/>
          <ac:spMkLst>
            <pc:docMk/>
            <pc:sldMk cId="817322941" sldId="264"/>
            <ac:spMk id="8" creationId="{C3F1DC88-B86D-16D5-0967-243F4873823B}"/>
          </ac:spMkLst>
        </pc:spChg>
        <pc:picChg chg="mod">
          <ac:chgData name="Nicolás Alberto Daruich" userId="22254ca56b479b7e" providerId="LiveId" clId="{D62B565C-102C-4B5E-BBA7-2CCCD984A7A7}" dt="2023-09-22T22:21:32.867" v="331" actId="14100"/>
          <ac:picMkLst>
            <pc:docMk/>
            <pc:sldMk cId="817322941" sldId="264"/>
            <ac:picMk id="4" creationId="{376A14A6-DD16-5456-E0BF-60BC7B3C9FF0}"/>
          </ac:picMkLst>
        </pc:picChg>
      </pc:sldChg>
      <pc:sldChg chg="addSp delSp modSp del mod">
        <pc:chgData name="Nicolás Alberto Daruich" userId="22254ca56b479b7e" providerId="LiveId" clId="{D62B565C-102C-4B5E-BBA7-2CCCD984A7A7}" dt="2023-09-07T01:46:54.842" v="146" actId="2696"/>
        <pc:sldMkLst>
          <pc:docMk/>
          <pc:sldMk cId="1148665827" sldId="265"/>
        </pc:sldMkLst>
        <pc:spChg chg="del">
          <ac:chgData name="Nicolás Alberto Daruich" userId="22254ca56b479b7e" providerId="LiveId" clId="{D62B565C-102C-4B5E-BBA7-2CCCD984A7A7}" dt="2023-09-06T19:38:16.613" v="4" actId="478"/>
          <ac:spMkLst>
            <pc:docMk/>
            <pc:sldMk cId="1148665827" sldId="265"/>
            <ac:spMk id="8" creationId="{166E68B8-B765-B601-51B9-99A5717A49A2}"/>
          </ac:spMkLst>
        </pc:spChg>
        <pc:picChg chg="add del mod">
          <ac:chgData name="Nicolás Alberto Daruich" userId="22254ca56b479b7e" providerId="LiveId" clId="{D62B565C-102C-4B5E-BBA7-2CCCD984A7A7}" dt="2023-09-06T20:25:23.374" v="10" actId="478"/>
          <ac:picMkLst>
            <pc:docMk/>
            <pc:sldMk cId="1148665827" sldId="265"/>
            <ac:picMk id="3" creationId="{3E8C0239-619A-894A-83E2-E95C3BE37522}"/>
          </ac:picMkLst>
        </pc:picChg>
        <pc:picChg chg="add del mod">
          <ac:chgData name="Nicolás Alberto Daruich" userId="22254ca56b479b7e" providerId="LiveId" clId="{D62B565C-102C-4B5E-BBA7-2CCCD984A7A7}" dt="2023-09-06T20:26:25.241" v="14" actId="478"/>
          <ac:picMkLst>
            <pc:docMk/>
            <pc:sldMk cId="1148665827" sldId="265"/>
            <ac:picMk id="6" creationId="{63E8FE83-2F80-534C-A326-768B4ED4F46B}"/>
          </ac:picMkLst>
        </pc:picChg>
        <pc:picChg chg="add del mod">
          <ac:chgData name="Nicolás Alberto Daruich" userId="22254ca56b479b7e" providerId="LiveId" clId="{D62B565C-102C-4B5E-BBA7-2CCCD984A7A7}" dt="2023-09-06T21:15:15.876" v="63" actId="478"/>
          <ac:picMkLst>
            <pc:docMk/>
            <pc:sldMk cId="1148665827" sldId="265"/>
            <ac:picMk id="9" creationId="{8BE6FE00-B77D-D9E2-F57E-24F7E665A402}"/>
          </ac:picMkLst>
        </pc:picChg>
        <pc:picChg chg="add del mod">
          <ac:chgData name="Nicolás Alberto Daruich" userId="22254ca56b479b7e" providerId="LiveId" clId="{D62B565C-102C-4B5E-BBA7-2CCCD984A7A7}" dt="2023-09-06T21:18:34.911" v="67" actId="478"/>
          <ac:picMkLst>
            <pc:docMk/>
            <pc:sldMk cId="1148665827" sldId="265"/>
            <ac:picMk id="11" creationId="{F1D09F6B-FC20-F9C2-06F8-C19DFD30A1A4}"/>
          </ac:picMkLst>
        </pc:picChg>
        <pc:picChg chg="del">
          <ac:chgData name="Nicolás Alberto Daruich" userId="22254ca56b479b7e" providerId="LiveId" clId="{D62B565C-102C-4B5E-BBA7-2CCCD984A7A7}" dt="2023-09-06T19:38:11.743" v="3" actId="478"/>
          <ac:picMkLst>
            <pc:docMk/>
            <pc:sldMk cId="1148665827" sldId="265"/>
            <ac:picMk id="12" creationId="{25B26832-8B81-DD0C-2F90-067091D5FBA2}"/>
          </ac:picMkLst>
        </pc:picChg>
        <pc:picChg chg="add mod">
          <ac:chgData name="Nicolás Alberto Daruich" userId="22254ca56b479b7e" providerId="LiveId" clId="{D62B565C-102C-4B5E-BBA7-2CCCD984A7A7}" dt="2023-09-06T21:18:50.810" v="71" actId="1076"/>
          <ac:picMkLst>
            <pc:docMk/>
            <pc:sldMk cId="1148665827" sldId="265"/>
            <ac:picMk id="14" creationId="{02EBD307-4FFF-97D9-02F8-C8CAC1A7D83A}"/>
          </ac:picMkLst>
        </pc:picChg>
      </pc:sldChg>
      <pc:sldChg chg="addSp delSp modSp del mod">
        <pc:chgData name="Nicolás Alberto Daruich" userId="22254ca56b479b7e" providerId="LiveId" clId="{D62B565C-102C-4B5E-BBA7-2CCCD984A7A7}" dt="2023-09-07T01:46:54.842" v="146" actId="2696"/>
        <pc:sldMkLst>
          <pc:docMk/>
          <pc:sldMk cId="656690910" sldId="267"/>
        </pc:sldMkLst>
        <pc:graphicFrameChg chg="add del mod">
          <ac:chgData name="Nicolás Alberto Daruich" userId="22254ca56b479b7e" providerId="LiveId" clId="{D62B565C-102C-4B5E-BBA7-2CCCD984A7A7}" dt="2023-09-06T20:43:44.290" v="22"/>
          <ac:graphicFrameMkLst>
            <pc:docMk/>
            <pc:sldMk cId="656690910" sldId="267"/>
            <ac:graphicFrameMk id="2" creationId="{466A3D25-499C-9D04-C7F2-C688D9A98895}"/>
          </ac:graphicFrameMkLst>
        </pc:graphicFrameChg>
        <pc:graphicFrameChg chg="add del mod modGraphic">
          <ac:chgData name="Nicolás Alberto Daruich" userId="22254ca56b479b7e" providerId="LiveId" clId="{D62B565C-102C-4B5E-BBA7-2CCCD984A7A7}" dt="2023-09-06T20:51:19.033" v="45" actId="478"/>
          <ac:graphicFrameMkLst>
            <pc:docMk/>
            <pc:sldMk cId="656690910" sldId="267"/>
            <ac:graphicFrameMk id="3" creationId="{4DFFD909-8955-9094-5F9A-339DDE463B1A}"/>
          </ac:graphicFrameMkLst>
        </pc:graphicFrameChg>
        <pc:graphicFrameChg chg="add del mod">
          <ac:chgData name="Nicolás Alberto Daruich" userId="22254ca56b479b7e" providerId="LiveId" clId="{D62B565C-102C-4B5E-BBA7-2CCCD984A7A7}" dt="2023-09-06T20:45:58.136" v="34" actId="478"/>
          <ac:graphicFrameMkLst>
            <pc:docMk/>
            <pc:sldMk cId="656690910" sldId="267"/>
            <ac:graphicFrameMk id="5" creationId="{B7BEFA87-2278-2425-491D-9EA487C53693}"/>
          </ac:graphicFrameMkLst>
        </pc:graphicFrameChg>
        <pc:graphicFrameChg chg="add mod modGraphic">
          <ac:chgData name="Nicolás Alberto Daruich" userId="22254ca56b479b7e" providerId="LiveId" clId="{D62B565C-102C-4B5E-BBA7-2CCCD984A7A7}" dt="2023-09-06T21:23:02.078" v="115" actId="2711"/>
          <ac:graphicFrameMkLst>
            <pc:docMk/>
            <pc:sldMk cId="656690910" sldId="267"/>
            <ac:graphicFrameMk id="6" creationId="{9F7EA38C-6AAF-A409-8D79-224A6E2ECF23}"/>
          </ac:graphicFrameMkLst>
        </pc:graphicFrameChg>
        <pc:graphicFrameChg chg="add mod modGraphic">
          <ac:chgData name="Nicolás Alberto Daruich" userId="22254ca56b479b7e" providerId="LiveId" clId="{D62B565C-102C-4B5E-BBA7-2CCCD984A7A7}" dt="2023-09-06T21:22:55.086" v="112" actId="404"/>
          <ac:graphicFrameMkLst>
            <pc:docMk/>
            <pc:sldMk cId="656690910" sldId="267"/>
            <ac:graphicFrameMk id="7" creationId="{4DFC8388-4A88-FB6D-8F22-1DD4A3D0E5EA}"/>
          </ac:graphicFrameMkLst>
        </pc:graphicFrameChg>
        <pc:graphicFrameChg chg="del mod modGraphic">
          <ac:chgData name="Nicolás Alberto Daruich" userId="22254ca56b479b7e" providerId="LiveId" clId="{D62B565C-102C-4B5E-BBA7-2CCCD984A7A7}" dt="2023-09-06T20:43:39.335" v="20" actId="478"/>
          <ac:graphicFrameMkLst>
            <pc:docMk/>
            <pc:sldMk cId="656690910" sldId="267"/>
            <ac:graphicFrameMk id="10" creationId="{FB471AE2-C89A-9267-4FBD-9E42A5D51FD1}"/>
          </ac:graphicFrameMkLst>
        </pc:graphicFrameChg>
        <pc:picChg chg="mod">
          <ac:chgData name="Nicolás Alberto Daruich" userId="22254ca56b479b7e" providerId="LiveId" clId="{D62B565C-102C-4B5E-BBA7-2CCCD984A7A7}" dt="2023-09-06T21:21:20.807" v="93" actId="14100"/>
          <ac:picMkLst>
            <pc:docMk/>
            <pc:sldMk cId="656690910" sldId="267"/>
            <ac:picMk id="4" creationId="{376A14A6-DD16-5456-E0BF-60BC7B3C9FF0}"/>
          </ac:picMkLst>
        </pc:picChg>
      </pc:sldChg>
      <pc:sldChg chg="addSp delSp modSp del mod setClrOvrMap">
        <pc:chgData name="Nicolás Alberto Daruich" userId="22254ca56b479b7e" providerId="LiveId" clId="{D62B565C-102C-4B5E-BBA7-2CCCD984A7A7}" dt="2023-09-06T21:21:27.510" v="95" actId="47"/>
        <pc:sldMkLst>
          <pc:docMk/>
          <pc:sldMk cId="1528389503" sldId="268"/>
        </pc:sldMkLst>
        <pc:spChg chg="mod">
          <ac:chgData name="Nicolás Alberto Daruich" userId="22254ca56b479b7e" providerId="LiveId" clId="{D62B565C-102C-4B5E-BBA7-2CCCD984A7A7}" dt="2023-09-06T21:19:45.146" v="73" actId="26606"/>
          <ac:spMkLst>
            <pc:docMk/>
            <pc:sldMk cId="1528389503" sldId="268"/>
            <ac:spMk id="3" creationId="{67FEC8FE-414F-64A2-E805-C57DBE38993C}"/>
          </ac:spMkLst>
        </pc:spChg>
        <pc:spChg chg="del">
          <ac:chgData name="Nicolás Alberto Daruich" userId="22254ca56b479b7e" providerId="LiveId" clId="{D62B565C-102C-4B5E-BBA7-2CCCD984A7A7}" dt="2023-09-06T21:19:45.146" v="73" actId="26606"/>
          <ac:spMkLst>
            <pc:docMk/>
            <pc:sldMk cId="1528389503" sldId="268"/>
            <ac:spMk id="9" creationId="{A8E9C91B-7EAD-4562-AB0E-DFB9663AECE3}"/>
          </ac:spMkLst>
        </pc:spChg>
        <pc:spChg chg="add">
          <ac:chgData name="Nicolás Alberto Daruich" userId="22254ca56b479b7e" providerId="LiveId" clId="{D62B565C-102C-4B5E-BBA7-2CCCD984A7A7}" dt="2023-09-06T21:19:45.146" v="73" actId="26606"/>
          <ac:spMkLst>
            <pc:docMk/>
            <pc:sldMk cId="1528389503" sldId="268"/>
            <ac:spMk id="14" creationId="{39E3965E-AC41-4711-9D10-E25ABB132D86}"/>
          </ac:spMkLst>
        </pc:spChg>
        <pc:spChg chg="add">
          <ac:chgData name="Nicolás Alberto Daruich" userId="22254ca56b479b7e" providerId="LiveId" clId="{D62B565C-102C-4B5E-BBA7-2CCCD984A7A7}" dt="2023-09-06T21:19:45.146" v="73" actId="26606"/>
          <ac:spMkLst>
            <pc:docMk/>
            <pc:sldMk cId="1528389503" sldId="268"/>
            <ac:spMk id="18" creationId="{6482F060-A4AF-4E0B-B364-7C6BA4AE9C03}"/>
          </ac:spMkLst>
        </pc:spChg>
        <pc:graphicFrameChg chg="del">
          <ac:chgData name="Nicolás Alberto Daruich" userId="22254ca56b479b7e" providerId="LiveId" clId="{D62B565C-102C-4B5E-BBA7-2CCCD984A7A7}" dt="2023-09-06T21:14:31.538" v="58" actId="478"/>
          <ac:graphicFrameMkLst>
            <pc:docMk/>
            <pc:sldMk cId="1528389503" sldId="268"/>
            <ac:graphicFrameMk id="2" creationId="{41BB6CCE-4720-BDD1-6F38-B70B10716930}"/>
          </ac:graphicFrameMkLst>
        </pc:graphicFrameChg>
        <pc:graphicFrameChg chg="add del mod modGraphic">
          <ac:chgData name="Nicolás Alberto Daruich" userId="22254ca56b479b7e" providerId="LiveId" clId="{D62B565C-102C-4B5E-BBA7-2CCCD984A7A7}" dt="2023-09-06T21:19:39.052" v="72" actId="21"/>
          <ac:graphicFrameMkLst>
            <pc:docMk/>
            <pc:sldMk cId="1528389503" sldId="268"/>
            <ac:graphicFrameMk id="5" creationId="{368A7831-1342-D68E-6A64-0CD3F3095E8F}"/>
          </ac:graphicFrameMkLst>
        </pc:graphicFrameChg>
        <pc:graphicFrameChg chg="add del mod modGraphic">
          <ac:chgData name="Nicolás Alberto Daruich" userId="22254ca56b479b7e" providerId="LiveId" clId="{D62B565C-102C-4B5E-BBA7-2CCCD984A7A7}" dt="2023-09-06T21:20:59.446" v="90" actId="21"/>
          <ac:graphicFrameMkLst>
            <pc:docMk/>
            <pc:sldMk cId="1528389503" sldId="268"/>
            <ac:graphicFrameMk id="6" creationId="{7CDC0095-ECD7-B2A1-7EBE-443B9A02CA01}"/>
          </ac:graphicFrameMkLst>
        </pc:graphicFrameChg>
        <pc:picChg chg="del mod">
          <ac:chgData name="Nicolás Alberto Daruich" userId="22254ca56b479b7e" providerId="LiveId" clId="{D62B565C-102C-4B5E-BBA7-2CCCD984A7A7}" dt="2023-09-06T21:20:10.278" v="78" actId="478"/>
          <ac:picMkLst>
            <pc:docMk/>
            <pc:sldMk cId="1528389503" sldId="268"/>
            <ac:picMk id="4" creationId="{376A14A6-DD16-5456-E0BF-60BC7B3C9FF0}"/>
          </ac:picMkLst>
        </pc:picChg>
        <pc:picChg chg="add del mod ord">
          <ac:chgData name="Nicolás Alberto Daruich" userId="22254ca56b479b7e" providerId="LiveId" clId="{D62B565C-102C-4B5E-BBA7-2CCCD984A7A7}" dt="2023-09-06T21:20:56.581" v="89" actId="478"/>
          <ac:picMkLst>
            <pc:docMk/>
            <pc:sldMk cId="1528389503" sldId="268"/>
            <ac:picMk id="7" creationId="{A9612925-AE24-A077-507D-CD1FDF600778}"/>
          </ac:picMkLst>
        </pc:picChg>
        <pc:cxnChg chg="add">
          <ac:chgData name="Nicolás Alberto Daruich" userId="22254ca56b479b7e" providerId="LiveId" clId="{D62B565C-102C-4B5E-BBA7-2CCCD984A7A7}" dt="2023-09-06T21:19:45.146" v="73" actId="26606"/>
          <ac:cxnSpMkLst>
            <pc:docMk/>
            <pc:sldMk cId="1528389503" sldId="268"/>
            <ac:cxnSpMk id="16" creationId="{1F5DC8C3-BA5F-4EED-BB9A-A14272BD82A1}"/>
          </ac:cxnSpMkLst>
        </pc:cxnChg>
        <pc:cxnChg chg="add">
          <ac:chgData name="Nicolás Alberto Daruich" userId="22254ca56b479b7e" providerId="LiveId" clId="{D62B565C-102C-4B5E-BBA7-2CCCD984A7A7}" dt="2023-09-06T21:19:45.146" v="73" actId="26606"/>
          <ac:cxnSpMkLst>
            <pc:docMk/>
            <pc:sldMk cId="1528389503" sldId="268"/>
            <ac:cxnSpMk id="20" creationId="{B9EB6DAA-2F0C-43D5-A577-15D5D2C4E3F5}"/>
          </ac:cxnSpMkLst>
        </pc:cxnChg>
      </pc:sldChg>
      <pc:sldChg chg="addSp delSp modSp add del mod">
        <pc:chgData name="Nicolás Alberto Daruich" userId="22254ca56b479b7e" providerId="LiveId" clId="{D62B565C-102C-4B5E-BBA7-2CCCD984A7A7}" dt="2023-09-07T01:46:54.842" v="146" actId="2696"/>
        <pc:sldMkLst>
          <pc:docMk/>
          <pc:sldMk cId="2228667494" sldId="269"/>
        </pc:sldMkLst>
        <pc:spChg chg="mod">
          <ac:chgData name="Nicolás Alberto Daruich" userId="22254ca56b479b7e" providerId="LiveId" clId="{D62B565C-102C-4B5E-BBA7-2CCCD984A7A7}" dt="2023-09-06T21:21:45.969" v="101" actId="1076"/>
          <ac:spMkLst>
            <pc:docMk/>
            <pc:sldMk cId="2228667494" sldId="269"/>
            <ac:spMk id="11" creationId="{ABB280D7-1E30-07B5-1C37-9927AB51F6F8}"/>
          </ac:spMkLst>
        </pc:spChg>
        <pc:graphicFrameChg chg="add mod modGraphic">
          <ac:chgData name="Nicolás Alberto Daruich" userId="22254ca56b479b7e" providerId="LiveId" clId="{D62B565C-102C-4B5E-BBA7-2CCCD984A7A7}" dt="2023-09-06T21:22:29.411" v="107" actId="1076"/>
          <ac:graphicFrameMkLst>
            <pc:docMk/>
            <pc:sldMk cId="2228667494" sldId="269"/>
            <ac:graphicFrameMk id="2" creationId="{9CA44CEC-915E-3F25-DD46-6075E0FD38C2}"/>
          </ac:graphicFrameMkLst>
        </pc:graphicFrameChg>
        <pc:graphicFrameChg chg="del">
          <ac:chgData name="Nicolás Alberto Daruich" userId="22254ca56b479b7e" providerId="LiveId" clId="{D62B565C-102C-4B5E-BBA7-2CCCD984A7A7}" dt="2023-09-06T21:21:35.600" v="97" actId="478"/>
          <ac:graphicFrameMkLst>
            <pc:docMk/>
            <pc:sldMk cId="2228667494" sldId="269"/>
            <ac:graphicFrameMk id="6" creationId="{9F7EA38C-6AAF-A409-8D79-224A6E2ECF23}"/>
          </ac:graphicFrameMkLst>
        </pc:graphicFrameChg>
        <pc:graphicFrameChg chg="del">
          <ac:chgData name="Nicolás Alberto Daruich" userId="22254ca56b479b7e" providerId="LiveId" clId="{D62B565C-102C-4B5E-BBA7-2CCCD984A7A7}" dt="2023-09-06T21:21:35.600" v="97" actId="478"/>
          <ac:graphicFrameMkLst>
            <pc:docMk/>
            <pc:sldMk cId="2228667494" sldId="269"/>
            <ac:graphicFrameMk id="7" creationId="{4DFC8388-4A88-FB6D-8F22-1DD4A3D0E5EA}"/>
          </ac:graphicFrameMkLst>
        </pc:graphicFrameChg>
        <pc:picChg chg="mod">
          <ac:chgData name="Nicolás Alberto Daruich" userId="22254ca56b479b7e" providerId="LiveId" clId="{D62B565C-102C-4B5E-BBA7-2CCCD984A7A7}" dt="2023-09-06T21:21:33.256" v="96" actId="1076"/>
          <ac:picMkLst>
            <pc:docMk/>
            <pc:sldMk cId="2228667494" sldId="269"/>
            <ac:picMk id="4" creationId="{376A14A6-DD16-5456-E0BF-60BC7B3C9FF0}"/>
          </ac:picMkLst>
        </pc:picChg>
      </pc:sldChg>
      <pc:sldChg chg="addSp delSp modSp add del mod">
        <pc:chgData name="Nicolás Alberto Daruich" userId="22254ca56b479b7e" providerId="LiveId" clId="{D62B565C-102C-4B5E-BBA7-2CCCD984A7A7}" dt="2023-09-06T21:41:28.363" v="133" actId="2696"/>
        <pc:sldMkLst>
          <pc:docMk/>
          <pc:sldMk cId="1536305786" sldId="270"/>
        </pc:sldMkLst>
        <pc:spChg chg="add del">
          <ac:chgData name="Nicolás Alberto Daruich" userId="22254ca56b479b7e" providerId="LiveId" clId="{D62B565C-102C-4B5E-BBA7-2CCCD984A7A7}" dt="2023-09-06T21:39:52.831" v="119" actId="22"/>
          <ac:spMkLst>
            <pc:docMk/>
            <pc:sldMk cId="1536305786" sldId="270"/>
            <ac:spMk id="5" creationId="{46968082-CDD8-4D9E-401E-C89797D02C1A}"/>
          </ac:spMkLst>
        </pc:spChg>
        <pc:spChg chg="add mod">
          <ac:chgData name="Nicolás Alberto Daruich" userId="22254ca56b479b7e" providerId="LiveId" clId="{D62B565C-102C-4B5E-BBA7-2CCCD984A7A7}" dt="2023-09-06T21:40:14.993" v="122"/>
          <ac:spMkLst>
            <pc:docMk/>
            <pc:sldMk cId="1536305786" sldId="270"/>
            <ac:spMk id="6" creationId="{2F07BD67-F06B-40F8-2C3E-D1443861979D}"/>
          </ac:spMkLst>
        </pc:spChg>
        <pc:spChg chg="add del mod">
          <ac:chgData name="Nicolás Alberto Daruich" userId="22254ca56b479b7e" providerId="LiveId" clId="{D62B565C-102C-4B5E-BBA7-2CCCD984A7A7}" dt="2023-09-06T21:41:25.321" v="132" actId="478"/>
          <ac:spMkLst>
            <pc:docMk/>
            <pc:sldMk cId="1536305786" sldId="270"/>
            <ac:spMk id="8" creationId="{05E55506-8B54-C3C6-CDBE-895DD9A7E7DD}"/>
          </ac:spMkLst>
        </pc:spChg>
        <pc:graphicFrameChg chg="del">
          <ac:chgData name="Nicolás Alberto Daruich" userId="22254ca56b479b7e" providerId="LiveId" clId="{D62B565C-102C-4B5E-BBA7-2CCCD984A7A7}" dt="2023-09-06T21:39:41.157" v="117" actId="478"/>
          <ac:graphicFrameMkLst>
            <pc:docMk/>
            <pc:sldMk cId="1536305786" sldId="270"/>
            <ac:graphicFrameMk id="2" creationId="{9CA44CEC-915E-3F25-DD46-6075E0FD38C2}"/>
          </ac:graphicFrameMkLst>
        </pc:graphicFrameChg>
        <pc:picChg chg="del">
          <ac:chgData name="Nicolás Alberto Daruich" userId="22254ca56b479b7e" providerId="LiveId" clId="{D62B565C-102C-4B5E-BBA7-2CCCD984A7A7}" dt="2023-09-06T21:40:53.768" v="129" actId="478"/>
          <ac:picMkLst>
            <pc:docMk/>
            <pc:sldMk cId="1536305786" sldId="270"/>
            <ac:picMk id="4" creationId="{376A14A6-DD16-5456-E0BF-60BC7B3C9FF0}"/>
          </ac:picMkLst>
        </pc:picChg>
      </pc:sldChg>
      <pc:sldChg chg="addSp delSp modSp new del mod modClrScheme chgLayout">
        <pc:chgData name="Nicolás Alberto Daruich" userId="22254ca56b479b7e" providerId="LiveId" clId="{D62B565C-102C-4B5E-BBA7-2CCCD984A7A7}" dt="2023-09-06T21:46:30.966" v="145" actId="2696"/>
        <pc:sldMkLst>
          <pc:docMk/>
          <pc:sldMk cId="2679526427" sldId="271"/>
        </pc:sldMkLst>
        <pc:spChg chg="del">
          <ac:chgData name="Nicolás Alberto Daruich" userId="22254ca56b479b7e" providerId="LiveId" clId="{D62B565C-102C-4B5E-BBA7-2CCCD984A7A7}" dt="2023-09-06T21:41:46.785" v="138" actId="478"/>
          <ac:spMkLst>
            <pc:docMk/>
            <pc:sldMk cId="2679526427" sldId="271"/>
            <ac:spMk id="2" creationId="{426C42A6-545E-FEE1-EAC9-32C55CD4DCB7}"/>
          </ac:spMkLst>
        </pc:spChg>
        <pc:spChg chg="del mod">
          <ac:chgData name="Nicolás Alberto Daruich" userId="22254ca56b479b7e" providerId="LiveId" clId="{D62B565C-102C-4B5E-BBA7-2CCCD984A7A7}" dt="2023-09-06T21:41:41.875" v="136" actId="478"/>
          <ac:spMkLst>
            <pc:docMk/>
            <pc:sldMk cId="2679526427" sldId="271"/>
            <ac:spMk id="3" creationId="{1ED0EB0F-5F82-32F8-2E7D-A2680738C64B}"/>
          </ac:spMkLst>
        </pc:spChg>
        <pc:spChg chg="add del mod">
          <ac:chgData name="Nicolás Alberto Daruich" userId="22254ca56b479b7e" providerId="LiveId" clId="{D62B565C-102C-4B5E-BBA7-2CCCD984A7A7}" dt="2023-09-06T21:41:43.929" v="137" actId="478"/>
          <ac:spMkLst>
            <pc:docMk/>
            <pc:sldMk cId="2679526427" sldId="271"/>
            <ac:spMk id="5" creationId="{5ACDF38A-14D7-A75A-811E-0F2B0E74B046}"/>
          </ac:spMkLst>
        </pc:spChg>
        <pc:spChg chg="add mod">
          <ac:chgData name="Nicolás Alberto Daruich" userId="22254ca56b479b7e" providerId="LiveId" clId="{D62B565C-102C-4B5E-BBA7-2CCCD984A7A7}" dt="2023-09-06T21:42:28.986" v="144" actId="1076"/>
          <ac:spMkLst>
            <pc:docMk/>
            <pc:sldMk cId="2679526427" sldId="271"/>
            <ac:spMk id="7" creationId="{80B24090-4E11-C2B4-CBB3-AB5CF3CE7643}"/>
          </ac:spMkLst>
        </pc:spChg>
      </pc:sldChg>
    </pc:docChg>
  </pc:docChgLst>
  <pc:docChgLst>
    <pc:chgData name="Nicolás Alberto Daruich" userId="22254ca56b479b7e" providerId="LiveId" clId="{AB75F94C-50D2-4591-84F0-63499DA5B44C}"/>
    <pc:docChg chg="undo custSel addSld delSld modSld sldOrd">
      <pc:chgData name="Nicolás Alberto Daruich" userId="22254ca56b479b7e" providerId="LiveId" clId="{AB75F94C-50D2-4591-84F0-63499DA5B44C}" dt="2023-09-03T01:01:36.305" v="121" actId="20577"/>
      <pc:docMkLst>
        <pc:docMk/>
      </pc:docMkLst>
      <pc:sldChg chg="addSp delSp modSp add mod setClrOvrMap">
        <pc:chgData name="Nicolás Alberto Daruich" userId="22254ca56b479b7e" providerId="LiveId" clId="{AB75F94C-50D2-4591-84F0-63499DA5B44C}" dt="2023-09-03T00:59:01.103" v="43" actId="171"/>
        <pc:sldMkLst>
          <pc:docMk/>
          <pc:sldMk cId="1148665827" sldId="265"/>
        </pc:sldMkLst>
        <pc:spChg chg="del mod">
          <ac:chgData name="Nicolás Alberto Daruich" userId="22254ca56b479b7e" providerId="LiveId" clId="{AB75F94C-50D2-4591-84F0-63499DA5B44C}" dt="2023-09-03T00:21:53.918" v="3" actId="478"/>
          <ac:spMkLst>
            <pc:docMk/>
            <pc:sldMk cId="1148665827" sldId="265"/>
            <ac:spMk id="2" creationId="{C61B5F26-6E6D-C847-0AE0-E64BA5F3ECB1}"/>
          </ac:spMkLst>
        </pc:spChg>
        <pc:spChg chg="add del mod">
          <ac:chgData name="Nicolás Alberto Daruich" userId="22254ca56b479b7e" providerId="LiveId" clId="{AB75F94C-50D2-4591-84F0-63499DA5B44C}" dt="2023-09-03T00:21:56.456" v="4" actId="478"/>
          <ac:spMkLst>
            <pc:docMk/>
            <pc:sldMk cId="1148665827" sldId="265"/>
            <ac:spMk id="5" creationId="{1CD6ACEB-3B6E-E7A2-53E4-E6F3AF16AE8C}"/>
          </ac:spMkLst>
        </pc:spChg>
        <pc:spChg chg="add mod">
          <ac:chgData name="Nicolás Alberto Daruich" userId="22254ca56b479b7e" providerId="LiveId" clId="{AB75F94C-50D2-4591-84F0-63499DA5B44C}" dt="2023-09-03T00:23:42.455" v="28" actId="113"/>
          <ac:spMkLst>
            <pc:docMk/>
            <pc:sldMk cId="1148665827" sldId="265"/>
            <ac:spMk id="8" creationId="{166E68B8-B765-B601-51B9-99A5717A49A2}"/>
          </ac:spMkLst>
        </pc:spChg>
        <pc:spChg chg="del">
          <ac:chgData name="Nicolás Alberto Daruich" userId="22254ca56b479b7e" providerId="LiveId" clId="{AB75F94C-50D2-4591-84F0-63499DA5B44C}" dt="2023-09-03T00:21:51.219" v="1" actId="26606"/>
          <ac:spMkLst>
            <pc:docMk/>
            <pc:sldMk cId="1148665827" sldId="265"/>
            <ac:spMk id="47" creationId="{D50218C5-E017-43D2-8345-FD9FBF0C991E}"/>
          </ac:spMkLst>
        </pc:spChg>
        <pc:spChg chg="del">
          <ac:chgData name="Nicolás Alberto Daruich" userId="22254ca56b479b7e" providerId="LiveId" clId="{AB75F94C-50D2-4591-84F0-63499DA5B44C}" dt="2023-09-03T00:21:51.219" v="1" actId="26606"/>
          <ac:spMkLst>
            <pc:docMk/>
            <pc:sldMk cId="1148665827" sldId="265"/>
            <ac:spMk id="48" creationId="{39E3965E-AC41-4711-9D10-E25ABB132D86}"/>
          </ac:spMkLst>
        </pc:spChg>
        <pc:spChg chg="del">
          <ac:chgData name="Nicolás Alberto Daruich" userId="22254ca56b479b7e" providerId="LiveId" clId="{AB75F94C-50D2-4591-84F0-63499DA5B44C}" dt="2023-09-03T00:21:51.219" v="1" actId="26606"/>
          <ac:spMkLst>
            <pc:docMk/>
            <pc:sldMk cId="1148665827" sldId="265"/>
            <ac:spMk id="50" creationId="{C9B7F88A-EE9B-4C9D-9477-42E234662242}"/>
          </ac:spMkLst>
        </pc:spChg>
        <pc:spChg chg="del">
          <ac:chgData name="Nicolás Alberto Daruich" userId="22254ca56b479b7e" providerId="LiveId" clId="{AB75F94C-50D2-4591-84F0-63499DA5B44C}" dt="2023-09-03T00:21:51.219" v="1" actId="26606"/>
          <ac:spMkLst>
            <pc:docMk/>
            <pc:sldMk cId="1148665827" sldId="265"/>
            <ac:spMk id="51" creationId="{7319A1DD-F557-4EC6-8A8C-F7617B4CD678}"/>
          </ac:spMkLst>
        </pc:spChg>
        <pc:spChg chg="add del">
          <ac:chgData name="Nicolás Alberto Daruich" userId="22254ca56b479b7e" providerId="LiveId" clId="{AB75F94C-50D2-4591-84F0-63499DA5B44C}" dt="2023-09-03T00:22:02.795" v="5" actId="26606"/>
          <ac:spMkLst>
            <pc:docMk/>
            <pc:sldMk cId="1148665827" sldId="265"/>
            <ac:spMk id="57" creationId="{39E3965E-AC41-4711-9D10-E25ABB132D86}"/>
          </ac:spMkLst>
        </pc:spChg>
        <pc:spChg chg="add del">
          <ac:chgData name="Nicolás Alberto Daruich" userId="22254ca56b479b7e" providerId="LiveId" clId="{AB75F94C-50D2-4591-84F0-63499DA5B44C}" dt="2023-09-03T00:22:02.795" v="5" actId="26606"/>
          <ac:spMkLst>
            <pc:docMk/>
            <pc:sldMk cId="1148665827" sldId="265"/>
            <ac:spMk id="61" creationId="{A9286AD2-18A9-4868-A4E3-7A2097A20810}"/>
          </ac:spMkLst>
        </pc:spChg>
        <pc:spChg chg="add">
          <ac:chgData name="Nicolás Alberto Daruich" userId="22254ca56b479b7e" providerId="LiveId" clId="{AB75F94C-50D2-4591-84F0-63499DA5B44C}" dt="2023-09-03T00:22:02.795" v="5" actId="26606"/>
          <ac:spMkLst>
            <pc:docMk/>
            <pc:sldMk cId="1148665827" sldId="265"/>
            <ac:spMk id="68" creationId="{A8E9C91B-7EAD-4562-AB0E-DFB9663AECE3}"/>
          </ac:spMkLst>
        </pc:spChg>
        <pc:picChg chg="mod ord">
          <ac:chgData name="Nicolás Alberto Daruich" userId="22254ca56b479b7e" providerId="LiveId" clId="{AB75F94C-50D2-4591-84F0-63499DA5B44C}" dt="2023-09-03T00:22:02.795" v="5" actId="26606"/>
          <ac:picMkLst>
            <pc:docMk/>
            <pc:sldMk cId="1148665827" sldId="265"/>
            <ac:picMk id="4" creationId="{376A14A6-DD16-5456-E0BF-60BC7B3C9FF0}"/>
          </ac:picMkLst>
        </pc:picChg>
        <pc:picChg chg="add del mod">
          <ac:chgData name="Nicolás Alberto Daruich" userId="22254ca56b479b7e" providerId="LiveId" clId="{AB75F94C-50D2-4591-84F0-63499DA5B44C}" dt="2023-09-03T00:55:19.658" v="32" actId="478"/>
          <ac:picMkLst>
            <pc:docMk/>
            <pc:sldMk cId="1148665827" sldId="265"/>
            <ac:picMk id="7" creationId="{EE1E049C-FAAD-AB5A-C22A-3AFE79F7287C}"/>
          </ac:picMkLst>
        </pc:picChg>
        <pc:picChg chg="add del mod ord">
          <ac:chgData name="Nicolás Alberto Daruich" userId="22254ca56b479b7e" providerId="LiveId" clId="{AB75F94C-50D2-4591-84F0-63499DA5B44C}" dt="2023-09-03T00:58:45.863" v="39" actId="478"/>
          <ac:picMkLst>
            <pc:docMk/>
            <pc:sldMk cId="1148665827" sldId="265"/>
            <ac:picMk id="10" creationId="{8DEBB0CB-CA58-A36E-F5CF-7C2C2D2A34D6}"/>
          </ac:picMkLst>
        </pc:picChg>
        <pc:picChg chg="add mod ord">
          <ac:chgData name="Nicolás Alberto Daruich" userId="22254ca56b479b7e" providerId="LiveId" clId="{AB75F94C-50D2-4591-84F0-63499DA5B44C}" dt="2023-09-03T00:59:01.103" v="43" actId="171"/>
          <ac:picMkLst>
            <pc:docMk/>
            <pc:sldMk cId="1148665827" sldId="265"/>
            <ac:picMk id="12" creationId="{25B26832-8B81-DD0C-2F90-067091D5FBA2}"/>
          </ac:picMkLst>
        </pc:picChg>
        <pc:cxnChg chg="del">
          <ac:chgData name="Nicolás Alberto Daruich" userId="22254ca56b479b7e" providerId="LiveId" clId="{AB75F94C-50D2-4591-84F0-63499DA5B44C}" dt="2023-09-03T00:21:51.219" v="1" actId="26606"/>
          <ac:cxnSpMkLst>
            <pc:docMk/>
            <pc:sldMk cId="1148665827" sldId="265"/>
            <ac:cxnSpMk id="49" creationId="{1F5DC8C3-BA5F-4EED-BB9A-A14272BD82A1}"/>
          </ac:cxnSpMkLst>
        </pc:cxnChg>
        <pc:cxnChg chg="del">
          <ac:chgData name="Nicolás Alberto Daruich" userId="22254ca56b479b7e" providerId="LiveId" clId="{AB75F94C-50D2-4591-84F0-63499DA5B44C}" dt="2023-09-03T00:21:51.219" v="1" actId="26606"/>
          <ac:cxnSpMkLst>
            <pc:docMk/>
            <pc:sldMk cId="1148665827" sldId="265"/>
            <ac:cxnSpMk id="52" creationId="{D28A9C89-B313-458F-9C85-515930A51A93}"/>
          </ac:cxnSpMkLst>
        </pc:cxnChg>
        <pc:cxnChg chg="add del">
          <ac:chgData name="Nicolás Alberto Daruich" userId="22254ca56b479b7e" providerId="LiveId" clId="{AB75F94C-50D2-4591-84F0-63499DA5B44C}" dt="2023-09-03T00:22:02.795" v="5" actId="26606"/>
          <ac:cxnSpMkLst>
            <pc:docMk/>
            <pc:sldMk cId="1148665827" sldId="265"/>
            <ac:cxnSpMk id="59" creationId="{1F5DC8C3-BA5F-4EED-BB9A-A14272BD82A1}"/>
          </ac:cxnSpMkLst>
        </pc:cxnChg>
        <pc:cxnChg chg="add del">
          <ac:chgData name="Nicolás Alberto Daruich" userId="22254ca56b479b7e" providerId="LiveId" clId="{AB75F94C-50D2-4591-84F0-63499DA5B44C}" dt="2023-09-03T00:22:02.795" v="5" actId="26606"/>
          <ac:cxnSpMkLst>
            <pc:docMk/>
            <pc:sldMk cId="1148665827" sldId="265"/>
            <ac:cxnSpMk id="63" creationId="{E7A7CD63-7EC3-44F3-95D0-595C4019FF24}"/>
          </ac:cxnSpMkLst>
        </pc:cxnChg>
      </pc:sldChg>
      <pc:sldChg chg="add del ord">
        <pc:chgData name="Nicolás Alberto Daruich" userId="22254ca56b479b7e" providerId="LiveId" clId="{AB75F94C-50D2-4591-84F0-63499DA5B44C}" dt="2023-09-03T00:59:54.729" v="49" actId="2696"/>
        <pc:sldMkLst>
          <pc:docMk/>
          <pc:sldMk cId="3998304043" sldId="266"/>
        </pc:sldMkLst>
      </pc:sldChg>
      <pc:sldChg chg="addSp delSp modSp add mod ord setClrOvrMap">
        <pc:chgData name="Nicolás Alberto Daruich" userId="22254ca56b479b7e" providerId="LiveId" clId="{AB75F94C-50D2-4591-84F0-63499DA5B44C}" dt="2023-09-03T01:01:14.245" v="107" actId="122"/>
        <pc:sldMkLst>
          <pc:docMk/>
          <pc:sldMk cId="656690910" sldId="267"/>
        </pc:sldMkLst>
        <pc:spChg chg="del">
          <ac:chgData name="Nicolás Alberto Daruich" userId="22254ca56b479b7e" providerId="LiveId" clId="{AB75F94C-50D2-4591-84F0-63499DA5B44C}" dt="2023-09-03T01:00:05.427" v="54" actId="478"/>
          <ac:spMkLst>
            <pc:docMk/>
            <pc:sldMk cId="656690910" sldId="267"/>
            <ac:spMk id="2" creationId="{C61B5F26-6E6D-C847-0AE0-E64BA5F3ECB1}"/>
          </ac:spMkLst>
        </pc:spChg>
        <pc:spChg chg="del mod">
          <ac:chgData name="Nicolás Alberto Daruich" userId="22254ca56b479b7e" providerId="LiveId" clId="{AB75F94C-50D2-4591-84F0-63499DA5B44C}" dt="2023-09-03T01:00:00.422" v="52" actId="478"/>
          <ac:spMkLst>
            <pc:docMk/>
            <pc:sldMk cId="656690910" sldId="267"/>
            <ac:spMk id="3" creationId="{76235EC4-255C-C4CE-8D34-99B2AFAE9C02}"/>
          </ac:spMkLst>
        </pc:spChg>
        <pc:spChg chg="add del mod">
          <ac:chgData name="Nicolás Alberto Daruich" userId="22254ca56b479b7e" providerId="LiveId" clId="{AB75F94C-50D2-4591-84F0-63499DA5B44C}" dt="2023-09-03T01:00:02.973" v="53" actId="478"/>
          <ac:spMkLst>
            <pc:docMk/>
            <pc:sldMk cId="656690910" sldId="267"/>
            <ac:spMk id="6" creationId="{76C9AC5B-E1C0-5BB4-054C-48973A0ECEE3}"/>
          </ac:spMkLst>
        </pc:spChg>
        <pc:spChg chg="add del mod">
          <ac:chgData name="Nicolás Alberto Daruich" userId="22254ca56b479b7e" providerId="LiveId" clId="{AB75F94C-50D2-4591-84F0-63499DA5B44C}" dt="2023-09-03T01:00:07.327" v="55" actId="478"/>
          <ac:spMkLst>
            <pc:docMk/>
            <pc:sldMk cId="656690910" sldId="267"/>
            <ac:spMk id="8" creationId="{4898E033-B0B5-5F09-4AC7-549FCC81E065}"/>
          </ac:spMkLst>
        </pc:spChg>
        <pc:spChg chg="add">
          <ac:chgData name="Nicolás Alberto Daruich" userId="22254ca56b479b7e" providerId="LiveId" clId="{AB75F94C-50D2-4591-84F0-63499DA5B44C}" dt="2023-09-03T01:00:11.730" v="56" actId="26606"/>
          <ac:spMkLst>
            <pc:docMk/>
            <pc:sldMk cId="656690910" sldId="267"/>
            <ac:spMk id="9" creationId="{A8E9C91B-7EAD-4562-AB0E-DFB9663AECE3}"/>
          </ac:spMkLst>
        </pc:spChg>
        <pc:spChg chg="add mod">
          <ac:chgData name="Nicolás Alberto Daruich" userId="22254ca56b479b7e" providerId="LiveId" clId="{AB75F94C-50D2-4591-84F0-63499DA5B44C}" dt="2023-09-03T01:01:14.245" v="107" actId="122"/>
          <ac:spMkLst>
            <pc:docMk/>
            <pc:sldMk cId="656690910" sldId="267"/>
            <ac:spMk id="11" creationId="{ABB280D7-1E30-07B5-1C37-9927AB51F6F8}"/>
          </ac:spMkLst>
        </pc:spChg>
        <pc:spChg chg="add del mod">
          <ac:chgData name="Nicolás Alberto Daruich" userId="22254ca56b479b7e" providerId="LiveId" clId="{AB75F94C-50D2-4591-84F0-63499DA5B44C}" dt="2023-09-03T01:00:58.366" v="68"/>
          <ac:spMkLst>
            <pc:docMk/>
            <pc:sldMk cId="656690910" sldId="267"/>
            <ac:spMk id="12" creationId="{302A2739-868A-5FC8-1684-30E8EC202BC2}"/>
          </ac:spMkLst>
        </pc:spChg>
        <pc:graphicFrameChg chg="add mod modGraphic">
          <ac:chgData name="Nicolás Alberto Daruich" userId="22254ca56b479b7e" providerId="LiveId" clId="{AB75F94C-50D2-4591-84F0-63499DA5B44C}" dt="2023-09-03T01:00:26.470" v="60" actId="1076"/>
          <ac:graphicFrameMkLst>
            <pc:docMk/>
            <pc:sldMk cId="656690910" sldId="267"/>
            <ac:graphicFrameMk id="10" creationId="{FB471AE2-C89A-9267-4FBD-9E42A5D51FD1}"/>
          </ac:graphicFrameMkLst>
        </pc:graphicFrameChg>
        <pc:picChg chg="mod">
          <ac:chgData name="Nicolás Alberto Daruich" userId="22254ca56b479b7e" providerId="LiveId" clId="{AB75F94C-50D2-4591-84F0-63499DA5B44C}" dt="2023-09-03T01:00:11.730" v="56" actId="26606"/>
          <ac:picMkLst>
            <pc:docMk/>
            <pc:sldMk cId="656690910" sldId="267"/>
            <ac:picMk id="4" creationId="{376A14A6-DD16-5456-E0BF-60BC7B3C9FF0}"/>
          </ac:picMkLst>
        </pc:picChg>
      </pc:sldChg>
      <pc:sldChg chg="new del">
        <pc:chgData name="Nicolás Alberto Daruich" userId="22254ca56b479b7e" providerId="LiveId" clId="{AB75F94C-50D2-4591-84F0-63499DA5B44C}" dt="2023-09-03T00:59:36.755" v="45" actId="47"/>
        <pc:sldMkLst>
          <pc:docMk/>
          <pc:sldMk cId="1250595451" sldId="267"/>
        </pc:sldMkLst>
      </pc:sldChg>
      <pc:sldChg chg="addSp delSp modSp add mod">
        <pc:chgData name="Nicolás Alberto Daruich" userId="22254ca56b479b7e" providerId="LiveId" clId="{AB75F94C-50D2-4591-84F0-63499DA5B44C}" dt="2023-09-03T01:01:36.305" v="121" actId="20577"/>
        <pc:sldMkLst>
          <pc:docMk/>
          <pc:sldMk cId="1528389503" sldId="268"/>
        </pc:sldMkLst>
        <pc:spChg chg="add mod">
          <ac:chgData name="Nicolás Alberto Daruich" userId="22254ca56b479b7e" providerId="LiveId" clId="{AB75F94C-50D2-4591-84F0-63499DA5B44C}" dt="2023-09-03T01:01:36.305" v="121" actId="20577"/>
          <ac:spMkLst>
            <pc:docMk/>
            <pc:sldMk cId="1528389503" sldId="268"/>
            <ac:spMk id="3" creationId="{67FEC8FE-414F-64A2-E805-C57DBE38993C}"/>
          </ac:spMkLst>
        </pc:spChg>
        <pc:graphicFrameChg chg="add mod">
          <ac:chgData name="Nicolás Alberto Daruich" userId="22254ca56b479b7e" providerId="LiveId" clId="{AB75F94C-50D2-4591-84F0-63499DA5B44C}" dt="2023-09-03T01:01:28.573" v="110" actId="1076"/>
          <ac:graphicFrameMkLst>
            <pc:docMk/>
            <pc:sldMk cId="1528389503" sldId="268"/>
            <ac:graphicFrameMk id="2" creationId="{41BB6CCE-4720-BDD1-6F38-B70B10716930}"/>
          </ac:graphicFrameMkLst>
        </pc:graphicFrameChg>
        <pc:graphicFrameChg chg="del modGraphic">
          <ac:chgData name="Nicolás Alberto Daruich" userId="22254ca56b479b7e" providerId="LiveId" clId="{AB75F94C-50D2-4591-84F0-63499DA5B44C}" dt="2023-09-03T01:00:34.817" v="63" actId="478"/>
          <ac:graphicFrameMkLst>
            <pc:docMk/>
            <pc:sldMk cId="1528389503" sldId="268"/>
            <ac:graphicFrameMk id="10" creationId="{FB471AE2-C89A-9267-4FBD-9E42A5D51FD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A3FC-51AC-4C17-9C95-78E3EB8628E7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6FA3-C30C-4AB3-85E3-33120DC0E7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3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1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AR" sz="7200" dirty="0"/>
              <a:t>Historia de Goles y Mundiales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64111"/>
            <a:ext cx="6269347" cy="1554789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Daruich, Nicolas Alberto</a:t>
            </a:r>
          </a:p>
          <a:p>
            <a:pPr algn="r"/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Ruben Alfredo Parente aun</a:t>
            </a:r>
          </a:p>
          <a:p>
            <a:pPr algn="r"/>
            <a:r>
              <a:rPr lang="es-AR" sz="1600" b="0" i="0" dirty="0">
                <a:solidFill>
                  <a:srgbClr val="999999"/>
                </a:solidFill>
                <a:effectLst/>
              </a:rPr>
              <a:t>Juan Carlos Borges Pons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7" r="31960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321" b="163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AR" sz="7200" dirty="0">
                <a:solidFill>
                  <a:srgbClr val="FFFFFF"/>
                </a:solidFill>
              </a:rPr>
              <a:t>Descubriendo Conexiones Significativas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s-AR" sz="2000" dirty="0">
                <a:solidFill>
                  <a:srgbClr val="FFFFFF"/>
                </a:solidFill>
              </a:rPr>
              <a:t>Un enfoque accesible en data analytics para el análisis descriptivo de goles mundiales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93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321" b="16322"/>
          <a:stretch/>
        </p:blipFill>
        <p:spPr>
          <a:xfrm>
            <a:off x="20" y="457200"/>
            <a:ext cx="12191980" cy="6400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800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s-ES" sz="2800" b="0" i="1" dirty="0">
                <a:solidFill>
                  <a:srgbClr val="D1D5DB"/>
                </a:solidFill>
                <a:effectLst/>
                <a:latin typeface="Söhne"/>
              </a:rPr>
              <a:t>“El análisis de datos no solo es una herramienta poderosa, sino que también es una ventana que nos permite mirar a través del tiempo y entender cómo ha evolucionado el fútbol en el escenario mundial. Cada gol es un punto en el tiempo, un evento que lleva consigo una historia: la historia de los jugadores, de las tácticas, de las rivalidades, y de las tendencias que han dado forma a la Copa Mundial a lo largo de los años.”</a:t>
            </a:r>
          </a:p>
          <a:p>
            <a:pPr algn="r"/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sz="1500" b="0" i="0" dirty="0">
                <a:solidFill>
                  <a:srgbClr val="D1D5DB"/>
                </a:solidFill>
                <a:effectLst/>
                <a:latin typeface="Söhne"/>
              </a:rPr>
              <a:t>OpenAI's GPT-3.5 Assistant. (2023, 2 de Septiembre). Introducción sobre la historia de los goles en la Copa Mundial de la FIFA</a:t>
            </a: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185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321" b="163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665922"/>
            <a:ext cx="9800886" cy="1071438"/>
          </a:xfrm>
        </p:spPr>
        <p:txBody>
          <a:bodyPr>
            <a:normAutofit/>
          </a:bodyPr>
          <a:lstStyle/>
          <a:p>
            <a:r>
              <a:rPr lang="es-AR" sz="4000" dirty="0">
                <a:solidFill>
                  <a:srgbClr val="FFFFFF"/>
                </a:solidFill>
              </a:rPr>
              <a:t>Descripción de la temática de los datos</a:t>
            </a:r>
          </a:p>
        </p:txBody>
      </p:sp>
      <p:cxnSp>
        <p:nvCxnSpPr>
          <p:cNvPr id="20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45" y="2108202"/>
            <a:ext cx="9607276" cy="33216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Söhne"/>
              </a:rPr>
              <a:t>Se utilizará una base de datos caracterizada por los siguientes atributos: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Söhne"/>
              </a:rPr>
              <a:t>Equipos que forman parte de un gol (Anotador y Receptor)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Söhne"/>
              </a:rPr>
              <a:t>Jugador que marca.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Söhne"/>
              </a:rPr>
              <a:t>Fecha del evento, así como el minuto dentro del partido.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Söhne"/>
              </a:rPr>
              <a:t>Tipo de gol (jugada, penal o en contra).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Söhne"/>
              </a:rPr>
              <a:t>Tablas de decodificación para cada atributo (jugador, país, continente, tiempo, tipo, condición).</a:t>
            </a:r>
          </a:p>
          <a:p>
            <a:pPr lvl="1"/>
            <a:endParaRPr lang="es-ES" dirty="0">
              <a:solidFill>
                <a:srgbClr val="FFFFFF"/>
              </a:solidFill>
              <a:latin typeface="Söhne"/>
            </a:endParaRPr>
          </a:p>
          <a:p>
            <a:pPr lvl="1"/>
            <a:endParaRPr lang="es-ES" dirty="0">
              <a:solidFill>
                <a:srgbClr val="FFFFFF"/>
              </a:solidFill>
              <a:latin typeface="Söhne"/>
            </a:endParaRPr>
          </a:p>
          <a:p>
            <a:endParaRPr lang="es-E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22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85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AR" sz="4000" dirty="0">
                <a:solidFill>
                  <a:srgbClr val="FFFFFF"/>
                </a:solidFill>
              </a:rPr>
              <a:t>Objetivos:</a:t>
            </a:r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6" r="36025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lvl="1"/>
            <a:r>
              <a:rPr lang="es-ES" sz="1600" dirty="0">
                <a:solidFill>
                  <a:srgbClr val="FFFFFF"/>
                </a:solidFill>
                <a:latin typeface="Söhne"/>
              </a:rPr>
              <a:t>Describir, segmentado por año de mundial, los goles que se anotaron en cada tiempo reglamentario; así como su proporción del total y la suma de los mismos.</a:t>
            </a:r>
          </a:p>
          <a:p>
            <a:pPr lvl="1"/>
            <a:r>
              <a:rPr lang="es-ES" sz="1600" dirty="0">
                <a:solidFill>
                  <a:srgbClr val="FFFFFF"/>
                </a:solidFill>
                <a:latin typeface="Söhne"/>
              </a:rPr>
              <a:t>Relacionar dicho descubrimiento a un mapa que permita su rápida identificación, así como su importancia en cuanto a goles.</a:t>
            </a:r>
          </a:p>
          <a:p>
            <a:pPr lvl="1"/>
            <a:r>
              <a:rPr lang="es-ES" sz="1600" dirty="0">
                <a:solidFill>
                  <a:srgbClr val="FFFFFF"/>
                </a:solidFill>
                <a:latin typeface="Söhne"/>
              </a:rPr>
              <a:t>Describir la tendencia de cada país a lo largo de los años, así como la cantidad de goles anotados y recibidos a lo largo del tiempo.</a:t>
            </a:r>
          </a:p>
          <a:p>
            <a:pPr lvl="1"/>
            <a:r>
              <a:rPr lang="es-ES" sz="1600" dirty="0">
                <a:solidFill>
                  <a:srgbClr val="FFFFFF"/>
                </a:solidFill>
                <a:latin typeface="Söhne"/>
              </a:rPr>
              <a:t>Elaborar un grafo que represente adecuadamente los goles marcados por cada jugador, y que sea </a:t>
            </a:r>
            <a:r>
              <a:rPr lang="es-ES" sz="1600" dirty="0" err="1">
                <a:solidFill>
                  <a:srgbClr val="FFFFFF"/>
                </a:solidFill>
                <a:latin typeface="Söhne"/>
              </a:rPr>
              <a:t>segmentable</a:t>
            </a:r>
            <a:r>
              <a:rPr lang="es-ES" sz="1600" dirty="0">
                <a:solidFill>
                  <a:srgbClr val="FFFFFF"/>
                </a:solidFill>
                <a:latin typeface="Söhne"/>
              </a:rPr>
              <a:t> por continente y país relacionado.</a:t>
            </a:r>
          </a:p>
          <a:p>
            <a:endParaRPr lang="es-ES" sz="1800" b="0" i="0" dirty="0">
              <a:solidFill>
                <a:srgbClr val="FFFFF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6795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s-AR" sz="4000" dirty="0">
                <a:solidFill>
                  <a:srgbClr val="FFFFFF"/>
                </a:solidFill>
              </a:rPr>
              <a:t>Objetivos: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b="0" i="0" dirty="0">
                <a:solidFill>
                  <a:srgbClr val="FFFFFF"/>
                </a:solidFill>
                <a:effectLst/>
                <a:latin typeface="Söhne"/>
              </a:rPr>
              <a:t>Indicar, para cada jugador, la cantidad de goles, partido en los que anoto, cual fue el más rápido y el más tardío.</a:t>
            </a:r>
          </a:p>
          <a:p>
            <a:pPr lvl="1"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  <a:latin typeface="Söhne"/>
              </a:rPr>
              <a:t>Indicar para cada jugador el primer mundial en el que anota, el ultimo, y en cual realizo más goles.</a:t>
            </a:r>
          </a:p>
          <a:p>
            <a:pPr lvl="1">
              <a:lnSpc>
                <a:spcPct val="100000"/>
              </a:lnSpc>
            </a:pPr>
            <a:r>
              <a:rPr lang="es-ES" b="0" i="0" dirty="0">
                <a:solidFill>
                  <a:srgbClr val="FFFFFF"/>
                </a:solidFill>
                <a:effectLst/>
                <a:latin typeface="Söhne"/>
              </a:rPr>
              <a:t>Los datos anteriores serán además representados en gráficos adecuados.</a:t>
            </a:r>
          </a:p>
          <a:p>
            <a:pPr lvl="1"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  <a:latin typeface="Söhne"/>
              </a:rPr>
              <a:t>Para cada jugador también será listado a quienes les marco, junto con el tipo, el tiempo y la fecha.</a:t>
            </a:r>
          </a:p>
          <a:p>
            <a:pPr lvl="1">
              <a:lnSpc>
                <a:spcPct val="100000"/>
              </a:lnSpc>
            </a:pPr>
            <a:r>
              <a:rPr lang="es-ES" b="0" i="0" dirty="0">
                <a:solidFill>
                  <a:srgbClr val="FFFFFF"/>
                </a:solidFill>
                <a:effectLst/>
                <a:latin typeface="Söhne"/>
              </a:rPr>
              <a:t>Por último</a:t>
            </a:r>
            <a:r>
              <a:rPr lang="es-ES" dirty="0">
                <a:solidFill>
                  <a:srgbClr val="FFFFFF"/>
                </a:solidFill>
                <a:latin typeface="Söhne"/>
              </a:rPr>
              <a:t>, cada jugador tendrá discriminado los goles por tiempo reglamentario.</a:t>
            </a:r>
            <a:endParaRPr lang="es-E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6" r="36025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5F26-6E6D-C847-0AE0-E64BA5F3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AR" sz="4000" dirty="0">
                <a:solidFill>
                  <a:srgbClr val="FFFFFF"/>
                </a:solidFill>
              </a:rPr>
              <a:t>Objetivos:</a:t>
            </a:r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376A14A6-DD16-5456-E0BF-60BC7B3C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6" r="36025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6235EC4-255C-C4CE-8D34-99B2AFAE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b="0" i="0" dirty="0">
                <a:solidFill>
                  <a:srgbClr val="FFFFFF"/>
                </a:solidFill>
                <a:effectLst/>
                <a:latin typeface="Söhne"/>
              </a:rPr>
              <a:t>Indicar la cantidad de goles marcados por cada día semanal, segmentado por tipo.</a:t>
            </a:r>
          </a:p>
          <a:p>
            <a:pPr lvl="1"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  <a:latin typeface="Söhne"/>
              </a:rPr>
              <a:t>Crear matrices que resuman esta información para cada país, y para cada jugador.</a:t>
            </a:r>
          </a:p>
          <a:p>
            <a:pPr lvl="1">
              <a:lnSpc>
                <a:spcPct val="100000"/>
              </a:lnSpc>
            </a:pPr>
            <a:r>
              <a:rPr lang="es-ES" b="0" i="0" dirty="0">
                <a:solidFill>
                  <a:srgbClr val="FFFFFF"/>
                </a:solidFill>
                <a:effectLst/>
                <a:latin typeface="Söhne"/>
              </a:rPr>
              <a:t>Graficar, con la posibilidad de segmentar por país y año, la cantidad de goles marcados durante cada minuto de tiempo reglamentario y suplementario.</a:t>
            </a:r>
          </a:p>
        </p:txBody>
      </p:sp>
    </p:spTree>
    <p:extLst>
      <p:ext uri="{BB962C8B-B14F-4D97-AF65-F5344CB8AC3E}">
        <p14:creationId xmlns:p14="http://schemas.microsoft.com/office/powerpoint/2010/main" val="1399841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485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Georgia Pro Cond Light</vt:lpstr>
      <vt:lpstr>Söhne</vt:lpstr>
      <vt:lpstr>Speak Pro</vt:lpstr>
      <vt:lpstr>RetrospectVTI</vt:lpstr>
      <vt:lpstr>Historia de Goles y Mundiales</vt:lpstr>
      <vt:lpstr>Descubriendo Conexiones Significativas</vt:lpstr>
      <vt:lpstr>Introducción</vt:lpstr>
      <vt:lpstr>Descripción de la temática de los datos</vt:lpstr>
      <vt:lpstr>Objetivos:</vt:lpstr>
      <vt:lpstr>Objetivos:</vt:lpstr>
      <vt:lpstr>Objetivos: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Goles y Mundiales</dc:title>
  <dc:creator>Nicolás Alberto Daruich</dc:creator>
  <cp:lastModifiedBy>Nicolás Alberto Daruich</cp:lastModifiedBy>
  <cp:revision>1</cp:revision>
  <dcterms:created xsi:type="dcterms:W3CDTF">2023-09-02T14:37:55Z</dcterms:created>
  <dcterms:modified xsi:type="dcterms:W3CDTF">2023-09-22T23:20:22Z</dcterms:modified>
</cp:coreProperties>
</file>