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2" r:id="rId5"/>
    <p:sldId id="297" r:id="rId6"/>
    <p:sldId id="291" r:id="rId7"/>
    <p:sldId id="283" r:id="rId8"/>
    <p:sldId id="298" r:id="rId9"/>
    <p:sldId id="299" r:id="rId10"/>
    <p:sldId id="295" r:id="rId11"/>
    <p:sldId id="284" r:id="rId12"/>
    <p:sldId id="256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13" d="100"/>
          <a:sy n="113" d="100"/>
        </p:scale>
        <p:origin x="46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2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5/11/2020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de-DE" noProof="0"/>
              <a:t>Bild durch Klicken auf Symbol hinzufügen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dn0.iconfinder.com/data/icons/social-flat-rounded-rects/512/telegram-512.png" TargetMode="External"/><Relationship Id="rId2" Type="http://schemas.openxmlformats.org/officeDocument/2006/relationships/hyperlink" Target="https://www.kindpng.com/picc/m/502-5024059_ibm-dachlawinen-text-kunststoff-watson-schwarz-vorsicht-ibm.png" TargetMode="External"/><Relationship Id="rId1" Type="http://schemas.openxmlformats.org/officeDocument/2006/relationships/slideLayout" Target="../slideLayouts/slideLayout21.xml"/><Relationship Id="rId5" Type="http://schemas.openxmlformats.org/officeDocument/2006/relationships/hyperlink" Target="https://docs.traefik.io/v1.7/img/traefik.logo.png" TargetMode="External"/><Relationship Id="rId4" Type="http://schemas.openxmlformats.org/officeDocument/2006/relationships/hyperlink" Target="https://i.redd.it/whvjhfwi62121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 err="1"/>
              <a:t>TTranslate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/>
          <a:lstStyle/>
          <a:p>
            <a:r>
              <a:rPr lang="en-US" dirty="0"/>
              <a:t>Ein Telegram </a:t>
            </a:r>
            <a:r>
              <a:rPr lang="en-US" dirty="0" err="1"/>
              <a:t>Übersetzungs</a:t>
            </a:r>
            <a:r>
              <a:rPr lang="en-US" dirty="0"/>
              <a:t>-bot </a:t>
            </a:r>
            <a:r>
              <a:rPr lang="en-US" dirty="0" err="1"/>
              <a:t>mit</a:t>
            </a:r>
            <a:r>
              <a:rPr lang="en-US" dirty="0"/>
              <a:t> Load-balancing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Large image placeholder">
            <a:extLst>
              <a:ext uri="{FF2B5EF4-FFF2-40B4-BE49-F238E27FC236}">
                <a16:creationId xmlns:a16="http://schemas.microsoft.com/office/drawing/2014/main" id="{FB15BC12-29C3-3D4B-805A-8A860D70CA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1771313" cy="619125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888866-542D-43D4-BFE1-045D3635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4813138"/>
            <a:ext cx="691517" cy="1026777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67AA2A8-C66E-4F4C-A6E7-E7ABCE7E9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463958" y="561010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86" y="5066452"/>
            <a:ext cx="5675314" cy="744697"/>
          </a:xfrm>
        </p:spPr>
        <p:txBody>
          <a:bodyPr/>
          <a:lstStyle/>
          <a:p>
            <a:r>
              <a:rPr lang="en-US" dirty="0"/>
              <a:t>Das war es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unserer</a:t>
            </a:r>
            <a:r>
              <a:rPr lang="en-US" dirty="0"/>
              <a:t> </a:t>
            </a:r>
            <a:r>
              <a:rPr lang="en-US" dirty="0" err="1"/>
              <a:t>Präsentation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Fragen</a:t>
            </a:r>
            <a:r>
              <a:rPr lang="en-US" dirty="0"/>
              <a:t>?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BF5B12D-6F10-4377-9094-B3E79ECB1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463958" y="4860371"/>
            <a:ext cx="225306" cy="2010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6D8344-6948-4E54-B086-40E4359488B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 dirty="0" err="1"/>
              <a:t>TTranslate</a:t>
            </a:r>
            <a:r>
              <a:rPr lang="de-DE" noProof="0" dirty="0"/>
              <a:t> - Peter Kindler (8524678), Kevin Weis (8810048) 11.05.2020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err="1"/>
              <a:t>Übersicht</a:t>
            </a:r>
            <a:endParaRPr lang="en-US" sz="4000" dirty="0"/>
          </a:p>
          <a:p>
            <a:r>
              <a:rPr lang="en-US" sz="2800" dirty="0" err="1"/>
              <a:t>Übersetzer</a:t>
            </a:r>
            <a:endParaRPr lang="en-US" sz="2800" dirty="0"/>
          </a:p>
          <a:p>
            <a:r>
              <a:rPr lang="en-US" sz="2800" dirty="0"/>
              <a:t>Telegram </a:t>
            </a:r>
          </a:p>
          <a:p>
            <a:r>
              <a:rPr lang="en-US" sz="2800" dirty="0"/>
              <a:t>Load-balancer</a:t>
            </a:r>
          </a:p>
          <a:p>
            <a:r>
              <a:rPr lang="en-US" sz="2800" dirty="0"/>
              <a:t>Demo &amp; Code</a:t>
            </a:r>
          </a:p>
          <a:p>
            <a:r>
              <a:rPr lang="en-US" sz="2800" dirty="0" err="1"/>
              <a:t>Probleme</a:t>
            </a:r>
            <a:endParaRPr lang="en-US" sz="2800" dirty="0"/>
          </a:p>
          <a:p>
            <a:r>
              <a:rPr lang="en-US" sz="2800" dirty="0" err="1"/>
              <a:t>Ausblick</a:t>
            </a:r>
            <a:endParaRPr lang="en-US" sz="2800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6812170" y="2379133"/>
            <a:ext cx="2405261" cy="2050151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/>
          <a:srcRect/>
          <a:stretch/>
        </p:blipFill>
        <p:spPr>
          <a:xfrm>
            <a:off x="8952430" y="3552739"/>
            <a:ext cx="2125239" cy="2125239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/>
          <a:srcRect/>
          <a:stretch/>
        </p:blipFill>
        <p:spPr>
          <a:xfrm>
            <a:off x="8812419" y="1176148"/>
            <a:ext cx="2405261" cy="212523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736594-DBCF-482F-AA03-AAF93903AEE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Übersetzer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/>
              <a:t>Übersetzt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mithilfe</a:t>
            </a:r>
            <a:r>
              <a:rPr lang="en-US" dirty="0"/>
              <a:t> der IBM Watson Translator API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r>
              <a:rPr lang="en-US" dirty="0" err="1"/>
              <a:t>Unterstützt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70 </a:t>
            </a:r>
            <a:r>
              <a:rPr lang="en-US" dirty="0" err="1"/>
              <a:t>Sprachen</a:t>
            </a:r>
            <a:endParaRPr lang="en-US" dirty="0"/>
          </a:p>
          <a:p>
            <a:r>
              <a:rPr lang="en-US" dirty="0" err="1"/>
              <a:t>Alternativen</a:t>
            </a:r>
            <a:r>
              <a:rPr lang="en-US" dirty="0"/>
              <a:t>: Google Translate, </a:t>
            </a:r>
            <a:r>
              <a:rPr lang="en-US" dirty="0" err="1"/>
              <a:t>DeepL</a:t>
            </a:r>
            <a:endParaRPr lang="en-US" dirty="0"/>
          </a:p>
          <a:p>
            <a:r>
              <a:rPr lang="en-US" dirty="0" err="1"/>
              <a:t>Benutzt</a:t>
            </a:r>
            <a:r>
              <a:rPr lang="en-US" dirty="0"/>
              <a:t> </a:t>
            </a:r>
            <a:r>
              <a:rPr lang="de-DE" dirty="0" err="1"/>
              <a:t>Neural</a:t>
            </a:r>
            <a:r>
              <a:rPr lang="de-DE" b="1" dirty="0"/>
              <a:t> </a:t>
            </a:r>
            <a:r>
              <a:rPr lang="de-DE" dirty="0" err="1"/>
              <a:t>Machine</a:t>
            </a:r>
            <a:r>
              <a:rPr lang="de-DE" dirty="0"/>
              <a:t> Translation</a:t>
            </a:r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/>
          <a:srcRect/>
          <a:stretch/>
        </p:blipFill>
        <p:spPr>
          <a:xfrm>
            <a:off x="7413405" y="1934844"/>
            <a:ext cx="4213030" cy="2988312"/>
          </a:xfrm>
        </p:spPr>
      </p:pic>
      <p:sp>
        <p:nvSpPr>
          <p:cNvPr id="66" name="Freeform 5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126691" y="4972076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13405" y="4749377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66F178-D127-4C4F-BC2F-64DEAF7822B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Telegram </a:t>
            </a:r>
            <a:r>
              <a:rPr lang="en-US" dirty="0" err="1"/>
              <a:t>WebHooks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8201869" y="3098008"/>
            <a:ext cx="3470356" cy="3093992"/>
          </a:xfr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222246" y="2017511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190549" y="324143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C80DF05-9294-409B-96B6-0768779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Telegram	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98BC3C5-B632-4E83-86E2-FD85B5C36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14" y="1866775"/>
            <a:ext cx="5622716" cy="4325225"/>
          </a:xfrm>
          <a:prstGeom prst="rect">
            <a:avLst/>
          </a:prstGeom>
        </p:spPr>
      </p:pic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5173F3B6-C78A-40AC-9AA3-FEAD9A6256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94D6CEE-1971-4433-9222-DCBCFC6660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7477231" y="1713657"/>
            <a:ext cx="4333769" cy="4333769"/>
          </a:xfr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C80DF05-9294-409B-96B6-0768779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Load-balancer	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DA294F-883E-43BE-B31B-E2315C7B8F04}"/>
              </a:ext>
            </a:extLst>
          </p:cNvPr>
          <p:cNvSpPr/>
          <p:nvPr/>
        </p:nvSpPr>
        <p:spPr>
          <a:xfrm>
            <a:off x="2492783" y="4264597"/>
            <a:ext cx="1447800" cy="5545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9A30D7-3252-46FD-BDBE-5616E5EF6339}"/>
              </a:ext>
            </a:extLst>
          </p:cNvPr>
          <p:cNvSpPr/>
          <p:nvPr/>
        </p:nvSpPr>
        <p:spPr>
          <a:xfrm>
            <a:off x="5079376" y="4261471"/>
            <a:ext cx="1447800" cy="5545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8E18606-D70D-4F79-9767-B29472A32999}"/>
              </a:ext>
            </a:extLst>
          </p:cNvPr>
          <p:cNvSpPr/>
          <p:nvPr/>
        </p:nvSpPr>
        <p:spPr>
          <a:xfrm>
            <a:off x="5070275" y="5347093"/>
            <a:ext cx="1447800" cy="5545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C7F5F90-AE22-4C9A-B4F6-8A35528DBE6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912815" y="4541880"/>
            <a:ext cx="579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0D7DE30-8D78-4F43-8B44-0B5F2AC5913B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940583" y="4541880"/>
            <a:ext cx="1129692" cy="108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044C7D9-91A4-4485-9451-46C46D365A3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5794175" y="4816037"/>
            <a:ext cx="9101" cy="531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A42E6FCC-6C6B-4093-8880-C52D75E9FADB}"/>
              </a:ext>
            </a:extLst>
          </p:cNvPr>
          <p:cNvSpPr txBox="1"/>
          <p:nvPr/>
        </p:nvSpPr>
        <p:spPr>
          <a:xfrm>
            <a:off x="2439374" y="4369477"/>
            <a:ext cx="1635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Traefik</a:t>
            </a:r>
            <a:r>
              <a:rPr lang="de-DE" sz="1600" dirty="0"/>
              <a:t>-Container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4866467-7CA3-4E18-9776-E867BB68409B}"/>
              </a:ext>
            </a:extLst>
          </p:cNvPr>
          <p:cNvSpPr txBox="1"/>
          <p:nvPr/>
        </p:nvSpPr>
        <p:spPr>
          <a:xfrm>
            <a:off x="5034292" y="5455099"/>
            <a:ext cx="1519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Node</a:t>
            </a:r>
            <a:r>
              <a:rPr lang="de-DE" sz="1600" dirty="0"/>
              <a:t>-Container</a:t>
            </a:r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BA4DD3F-CBCB-4F34-8749-1B956E7E855C}"/>
              </a:ext>
            </a:extLst>
          </p:cNvPr>
          <p:cNvSpPr txBox="1"/>
          <p:nvPr/>
        </p:nvSpPr>
        <p:spPr>
          <a:xfrm>
            <a:off x="5147388" y="4369477"/>
            <a:ext cx="1519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DB-Container</a:t>
            </a:r>
            <a:endParaRPr lang="de-DE" dirty="0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AAB478BF-E995-439B-8932-2C59DB164570}"/>
              </a:ext>
            </a:extLst>
          </p:cNvPr>
          <p:cNvSpPr/>
          <p:nvPr/>
        </p:nvSpPr>
        <p:spPr>
          <a:xfrm>
            <a:off x="1040843" y="4339969"/>
            <a:ext cx="891851" cy="4038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F8036CE-BA4A-44E9-9FFF-63DDA1DB199C}"/>
              </a:ext>
            </a:extLst>
          </p:cNvPr>
          <p:cNvSpPr txBox="1"/>
          <p:nvPr/>
        </p:nvSpPr>
        <p:spPr>
          <a:xfrm>
            <a:off x="1062803" y="4372603"/>
            <a:ext cx="1412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Request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689C7E3-7651-477F-AD31-99DC5721EA41}"/>
              </a:ext>
            </a:extLst>
          </p:cNvPr>
          <p:cNvSpPr/>
          <p:nvPr/>
        </p:nvSpPr>
        <p:spPr>
          <a:xfrm>
            <a:off x="5070275" y="3181477"/>
            <a:ext cx="1447800" cy="5545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3EDE78D-6725-4D7A-8F47-8758EABACEE3}"/>
              </a:ext>
            </a:extLst>
          </p:cNvPr>
          <p:cNvSpPr txBox="1"/>
          <p:nvPr/>
        </p:nvSpPr>
        <p:spPr>
          <a:xfrm>
            <a:off x="5043393" y="3301238"/>
            <a:ext cx="1519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Node</a:t>
            </a:r>
            <a:r>
              <a:rPr lang="de-DE" sz="1600" dirty="0"/>
              <a:t>-Container</a:t>
            </a:r>
            <a:endParaRPr lang="de-DE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942EB13E-804B-4E34-B982-DC26A252C17D}"/>
              </a:ext>
            </a:extLst>
          </p:cNvPr>
          <p:cNvCxnSpPr>
            <a:cxnSpLocks/>
            <a:stCxn id="32" idx="2"/>
            <a:endCxn id="11" idx="0"/>
          </p:cNvCxnSpPr>
          <p:nvPr/>
        </p:nvCxnSpPr>
        <p:spPr>
          <a:xfrm>
            <a:off x="5794175" y="3736043"/>
            <a:ext cx="9101" cy="5254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D12D917-A6AB-42D7-A42B-4F237969AF5F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 flipV="1">
            <a:off x="3940583" y="3458760"/>
            <a:ext cx="1129692" cy="108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F1EADC49-991C-42C9-8DC6-C7DAD2A97A2D}"/>
              </a:ext>
            </a:extLst>
          </p:cNvPr>
          <p:cNvSpPr txBox="1"/>
          <p:nvPr/>
        </p:nvSpPr>
        <p:spPr>
          <a:xfrm>
            <a:off x="4375209" y="4805345"/>
            <a:ext cx="235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F0"/>
                </a:solidFill>
              </a:rPr>
              <a:t>n</a:t>
            </a:r>
          </a:p>
        </p:txBody>
      </p:sp>
      <p:sp>
        <p:nvSpPr>
          <p:cNvPr id="62" name="Fußzeilenplatzhalter 61">
            <a:extLst>
              <a:ext uri="{FF2B5EF4-FFF2-40B4-BE49-F238E27FC236}">
                <a16:creationId xmlns:a16="http://schemas.microsoft.com/office/drawing/2014/main" id="{3D2AB9BE-06DB-491A-B966-C0125AEBFDD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71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59B09113-182B-4BE0-AA27-9ACB833AEEA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D7500FE-2FBE-45C7-A197-766F400C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&amp; Code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DC78F6-6AB5-46A0-8324-C8A719A36F9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78CBCA6-37A0-469A-A048-A875A43693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04A8F4-407E-4698-9BF0-80EA44F2EFB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F2C2B-5A95-400A-B60F-FFD7868DEA7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56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223465"/>
              </p:ext>
            </p:extLst>
          </p:nvPr>
        </p:nvGraphicFramePr>
        <p:xfrm>
          <a:off x="431801" y="1614845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4855029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4855029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Problem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 err="1">
                          <a:solidFill>
                            <a:schemeClr val="bg1"/>
                          </a:solidFill>
                          <a:latin typeface="+mj-lt"/>
                        </a:rPr>
                        <a:t>Lösung</a:t>
                      </a:r>
                      <a:endParaRPr lang="en-ZA" sz="16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MySQL &lt;-&gt; Node </a:t>
                      </a:r>
                      <a:r>
                        <a:rPr lang="en-ZA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Verbindung</a:t>
                      </a:r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Änderung</a:t>
                      </a:r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der MySQL </a:t>
                      </a:r>
                      <a:r>
                        <a:rPr lang="en-ZA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Einstellungen</a:t>
                      </a:r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Asynchrone</a:t>
                      </a:r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NodeJS </a:t>
                      </a:r>
                      <a:r>
                        <a:rPr lang="en-ZA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Funktionen</a:t>
                      </a:r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Komplizierterer</a:t>
                      </a:r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ZA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Programmaufbau</a:t>
                      </a:r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Ausblick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67097"/>
            <a:ext cx="5472000" cy="1882828"/>
          </a:xfrm>
        </p:spPr>
        <p:txBody>
          <a:bodyPr/>
          <a:lstStyle/>
          <a:p>
            <a:r>
              <a:rPr lang="en-US" dirty="0"/>
              <a:t>Chat-</a:t>
            </a:r>
            <a:r>
              <a:rPr lang="en-US" dirty="0" err="1"/>
              <a:t>Übersetzung</a:t>
            </a:r>
            <a:r>
              <a:rPr lang="en-US" dirty="0"/>
              <a:t> </a:t>
            </a:r>
            <a:r>
              <a:rPr lang="en-US" dirty="0" err="1"/>
              <a:t>innerhalb</a:t>
            </a:r>
            <a:r>
              <a:rPr lang="en-US" dirty="0"/>
              <a:t> von </a:t>
            </a:r>
            <a:r>
              <a:rPr lang="en-US" dirty="0" err="1"/>
              <a:t>Programmen</a:t>
            </a:r>
            <a:r>
              <a:rPr lang="en-US" dirty="0"/>
              <a:t>/</a:t>
            </a:r>
            <a:r>
              <a:rPr lang="en-US" dirty="0" err="1"/>
              <a:t>Webseiten</a:t>
            </a:r>
            <a:endParaRPr lang="en-US" dirty="0"/>
          </a:p>
          <a:p>
            <a:r>
              <a:rPr lang="en-US" dirty="0" err="1"/>
              <a:t>Übersetzung</a:t>
            </a:r>
            <a:r>
              <a:rPr lang="en-US" dirty="0"/>
              <a:t> von </a:t>
            </a:r>
            <a:r>
              <a:rPr lang="en-US" dirty="0" err="1"/>
              <a:t>Sprachnachrichten</a:t>
            </a:r>
            <a:endParaRPr lang="en-US" dirty="0"/>
          </a:p>
          <a:p>
            <a:r>
              <a:rPr lang="en-US" dirty="0" err="1"/>
              <a:t>Übersetzung</a:t>
            </a:r>
            <a:r>
              <a:rPr lang="en-US" dirty="0"/>
              <a:t> von Text in </a:t>
            </a:r>
            <a:r>
              <a:rPr lang="en-US" dirty="0" err="1"/>
              <a:t>Bildern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9312635-36A2-467E-9D75-5089312F86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FDB3645-3215-44A1-834C-BDB8B5F601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FD6EE447-5423-4148-87C0-07C579221B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F563AEC-18E0-4097-AC46-0D12A195C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817" y="2429257"/>
            <a:ext cx="5014208" cy="420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11960-E298-40D1-BBD6-3E621842A0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400" u="sng" dirty="0">
                <a:solidFill>
                  <a:srgbClr val="0070C0"/>
                </a:solidFill>
                <a:hlinkClick r:id="rId2"/>
              </a:rPr>
              <a:t>https://www.kindpng.com/picc/m/502-5024059_ibm-dachlawinen-text-kunststoff-watson-schwarz-vorsicht-ibm.png</a:t>
            </a:r>
            <a:endParaRPr lang="en-US" sz="1400" u="sng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u="sng" dirty="0">
                <a:solidFill>
                  <a:srgbClr val="0070C0"/>
                </a:solidFill>
                <a:hlinkClick r:id="rId3"/>
              </a:rPr>
              <a:t>https://cdn0.iconfinder.com/data/icons/social-flat-rounded-rects/512/telegram-512.png</a:t>
            </a:r>
            <a:endParaRPr lang="en-US" sz="1400" u="sng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u="sng" dirty="0">
                <a:solidFill>
                  <a:srgbClr val="0070C0"/>
                </a:solidFill>
                <a:hlinkClick r:id="rId4"/>
              </a:rPr>
              <a:t>https://i.redd.it/whvjhfwi62121.jpg</a:t>
            </a:r>
            <a:endParaRPr lang="en-US" sz="1400" u="sng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u="sng" dirty="0">
                <a:solidFill>
                  <a:srgbClr val="0070C0"/>
                </a:solidFill>
                <a:hlinkClick r:id="rId5"/>
              </a:rPr>
              <a:t>https://docs.traefik.io/v1.7/img/traefik.logo.png</a:t>
            </a:r>
            <a:endParaRPr lang="en-US" sz="1400" u="sng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en-US" sz="1400" u="sng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en-US" sz="1400" u="sng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A2811-986E-4EBF-9612-8E79971C97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2A04E9-B073-4B5F-9526-3572AEBE19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noProof="0"/>
              <a:t>TTranslate - Peter Kindler (8524678), Kevin Weis (8810048) 11.05.2020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61FE8A-8F15-409F-AF62-619C69C0D537}">
  <ds:schemaRefs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16c05727-aa75-4e4a-9b5f-8a80a1165891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tf16411253</Template>
  <TotalTime>0</TotalTime>
  <Words>271</Words>
  <Application>Microsoft Office PowerPoint</Application>
  <PresentationFormat>Breitbild</PresentationFormat>
  <Paragraphs>62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Corbel</vt:lpstr>
      <vt:lpstr>Times New Roman</vt:lpstr>
      <vt:lpstr>Office</vt:lpstr>
      <vt:lpstr>TTranslate</vt:lpstr>
      <vt:lpstr>PowerPoint-Präsentation</vt:lpstr>
      <vt:lpstr>Übersetzer</vt:lpstr>
      <vt:lpstr>Telegram </vt:lpstr>
      <vt:lpstr>Load-balancer </vt:lpstr>
      <vt:lpstr>Demo &amp; Code</vt:lpstr>
      <vt:lpstr>Probleme</vt:lpstr>
      <vt:lpstr>Ausblick</vt:lpstr>
      <vt:lpstr>Sources</vt:lpstr>
      <vt:lpstr>Das war es mit unserer Präsentation. Noch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2020-05-08T17:45:54Z</dcterms:created>
  <dcterms:modified xsi:type="dcterms:W3CDTF">2020-05-11T12:30:01Z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