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7" r:id="rId6"/>
    <p:sldId id="291" r:id="rId7"/>
    <p:sldId id="283" r:id="rId8"/>
    <p:sldId id="298" r:id="rId9"/>
    <p:sldId id="299" r:id="rId10"/>
    <p:sldId id="295" r:id="rId11"/>
    <p:sldId id="284" r:id="rId12"/>
    <p:sldId id="25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>
        <p:scale>
          <a:sx n="110" d="100"/>
          <a:sy n="110" d="100"/>
        </p:scale>
        <p:origin x="561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5/9/2020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de-DE" noProof="0"/>
              <a:t>Bild durch Klicken auf Symbol 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n0.iconfinder.com/data/icons/social-flat-rounded-rects/512/telegram-512.png" TargetMode="External"/><Relationship Id="rId2" Type="http://schemas.openxmlformats.org/officeDocument/2006/relationships/hyperlink" Target="https://www.kindpng.com/picc/m/502-5024059_ibm-dachlawinen-text-kunststoff-watson-schwarz-vorsicht-ibm.png" TargetMode="Externa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docs.traefik.io/v1.7/img/traefik.logo.png" TargetMode="External"/><Relationship Id="rId4" Type="http://schemas.openxmlformats.org/officeDocument/2006/relationships/hyperlink" Target="https://i.redd.it/whvjhfwi6212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err="1"/>
              <a:t>TTranslator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Ein Telegram </a:t>
            </a:r>
            <a:r>
              <a:rPr lang="en-US" dirty="0" err="1"/>
              <a:t>Übersetzungs</a:t>
            </a:r>
            <a:r>
              <a:rPr lang="en-US" dirty="0"/>
              <a:t>-bot </a:t>
            </a:r>
            <a:r>
              <a:rPr lang="en-US" dirty="0" err="1"/>
              <a:t>mit</a:t>
            </a:r>
            <a:r>
              <a:rPr lang="en-US" dirty="0"/>
              <a:t> Load-balancing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1771313" cy="619125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4" cy="744697"/>
          </a:xfrm>
        </p:spPr>
        <p:txBody>
          <a:bodyPr/>
          <a:lstStyle/>
          <a:p>
            <a:r>
              <a:rPr lang="en-US" dirty="0"/>
              <a:t>Das war es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</a:t>
            </a:r>
            <a:r>
              <a:rPr lang="en-US" dirty="0" err="1"/>
              <a:t>Präsentation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6D8344-6948-4E54-B086-40E4359488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/>
              <a:t>Übersicht</a:t>
            </a:r>
            <a:endParaRPr lang="en-US" sz="4000" dirty="0"/>
          </a:p>
          <a:p>
            <a:r>
              <a:rPr lang="en-US" sz="2800" dirty="0" err="1"/>
              <a:t>Übersetzer</a:t>
            </a:r>
            <a:endParaRPr lang="en-US" sz="2800" dirty="0"/>
          </a:p>
          <a:p>
            <a:r>
              <a:rPr lang="en-US" sz="2800" dirty="0"/>
              <a:t>Telegram </a:t>
            </a:r>
          </a:p>
          <a:p>
            <a:r>
              <a:rPr lang="en-US" sz="2800" dirty="0"/>
              <a:t>Load-balancer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 err="1"/>
              <a:t>Schwierigkeiten</a:t>
            </a:r>
            <a:endParaRPr lang="en-US" sz="2800" dirty="0"/>
          </a:p>
          <a:p>
            <a:r>
              <a:rPr lang="en-US" sz="2800" dirty="0" err="1"/>
              <a:t>Ausblick</a:t>
            </a:r>
            <a:endParaRPr lang="en-US" sz="2800" dirty="0"/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36594-DBCF-482F-AA03-AAF93903AE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Übersetzer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Übersetzt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der IBM Watson Translator API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r>
              <a:rPr lang="en-US" dirty="0" err="1"/>
              <a:t>Unterstützt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70 </a:t>
            </a:r>
            <a:r>
              <a:rPr lang="en-US" dirty="0" err="1"/>
              <a:t>Sprachen</a:t>
            </a:r>
            <a:endParaRPr lang="en-US" dirty="0"/>
          </a:p>
          <a:p>
            <a:r>
              <a:rPr lang="en-US" dirty="0" err="1"/>
              <a:t>Alternativen</a:t>
            </a:r>
            <a:r>
              <a:rPr lang="en-US" dirty="0"/>
              <a:t>: Google Translate, </a:t>
            </a:r>
            <a:r>
              <a:rPr lang="en-US" dirty="0" err="1"/>
              <a:t>DeepL</a:t>
            </a:r>
            <a:endParaRPr lang="en-US" dirty="0"/>
          </a:p>
          <a:p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de-DE" dirty="0" err="1"/>
              <a:t>Neural</a:t>
            </a:r>
            <a:r>
              <a:rPr lang="de-DE" b="1" dirty="0"/>
              <a:t> </a:t>
            </a:r>
            <a:r>
              <a:rPr lang="de-DE" dirty="0" err="1"/>
              <a:t>Machine</a:t>
            </a:r>
            <a:r>
              <a:rPr lang="de-DE" dirty="0"/>
              <a:t> Translation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6282692" y="1357234"/>
            <a:ext cx="5511800" cy="3909532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6F178-D127-4C4F-BC2F-64DEAF7822B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Telegram </a:t>
            </a:r>
            <a:r>
              <a:rPr lang="en-US" dirty="0" err="1"/>
              <a:t>WebHooks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WebHooks</a:t>
            </a:r>
            <a:r>
              <a:rPr lang="en-US" dirty="0"/>
              <a:t>?</a:t>
            </a:r>
          </a:p>
          <a:p>
            <a:r>
              <a:rPr lang="en-US" dirty="0"/>
              <a:t>Wie </a:t>
            </a:r>
            <a:r>
              <a:rPr lang="en-US" dirty="0" err="1"/>
              <a:t>funktionieren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766659" y="1684742"/>
            <a:ext cx="4860944" cy="4333769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80DF05-9294-409B-96B6-0768779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Telegram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8BC3C5-B632-4E83-86E2-FD85B5C3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82" y="3572934"/>
            <a:ext cx="3475864" cy="2673778"/>
          </a:xfrm>
          <a:prstGeom prst="rect">
            <a:avLst/>
          </a:prstGeo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173F3B6-C78A-40AC-9AA3-FEAD9A6256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7477231" y="1713657"/>
            <a:ext cx="4333769" cy="4333769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80DF05-9294-409B-96B6-0768779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Load-balancer	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DA294F-883E-43BE-B31B-E2315C7B8F04}"/>
              </a:ext>
            </a:extLst>
          </p:cNvPr>
          <p:cNvSpPr/>
          <p:nvPr/>
        </p:nvSpPr>
        <p:spPr>
          <a:xfrm>
            <a:off x="2492783" y="4264597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9A30D7-3252-46FD-BDBE-5616E5EF6339}"/>
              </a:ext>
            </a:extLst>
          </p:cNvPr>
          <p:cNvSpPr/>
          <p:nvPr/>
        </p:nvSpPr>
        <p:spPr>
          <a:xfrm>
            <a:off x="5079376" y="4261471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E18606-D70D-4F79-9767-B29472A32999}"/>
              </a:ext>
            </a:extLst>
          </p:cNvPr>
          <p:cNvSpPr/>
          <p:nvPr/>
        </p:nvSpPr>
        <p:spPr>
          <a:xfrm>
            <a:off x="5070275" y="5347093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7F5F90-AE22-4C9A-B4F6-8A35528DBE6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12815" y="4541880"/>
            <a:ext cx="57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0D7DE30-8D78-4F43-8B44-0B5F2AC5913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940583" y="4541880"/>
            <a:ext cx="1129692" cy="108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044C7D9-91A4-4485-9451-46C46D365A3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794175" y="4816037"/>
            <a:ext cx="9101" cy="531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42E6FCC-6C6B-4093-8880-C52D75E9FADB}"/>
              </a:ext>
            </a:extLst>
          </p:cNvPr>
          <p:cNvSpPr txBox="1"/>
          <p:nvPr/>
        </p:nvSpPr>
        <p:spPr>
          <a:xfrm>
            <a:off x="2439374" y="4369477"/>
            <a:ext cx="163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Traefik</a:t>
            </a:r>
            <a:r>
              <a:rPr lang="de-DE" sz="1600" dirty="0"/>
              <a:t>-Container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4866467-7CA3-4E18-9776-E867BB68409B}"/>
              </a:ext>
            </a:extLst>
          </p:cNvPr>
          <p:cNvSpPr txBox="1"/>
          <p:nvPr/>
        </p:nvSpPr>
        <p:spPr>
          <a:xfrm>
            <a:off x="5034292" y="5455099"/>
            <a:ext cx="15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Node</a:t>
            </a:r>
            <a:r>
              <a:rPr lang="de-DE" sz="1600" dirty="0"/>
              <a:t>-Container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BA4DD3F-CBCB-4F34-8749-1B956E7E855C}"/>
              </a:ext>
            </a:extLst>
          </p:cNvPr>
          <p:cNvSpPr txBox="1"/>
          <p:nvPr/>
        </p:nvSpPr>
        <p:spPr>
          <a:xfrm>
            <a:off x="5147388" y="4369477"/>
            <a:ext cx="15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DB-Container</a:t>
            </a:r>
            <a:endParaRPr lang="de-DE" dirty="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AB478BF-E995-439B-8932-2C59DB164570}"/>
              </a:ext>
            </a:extLst>
          </p:cNvPr>
          <p:cNvSpPr/>
          <p:nvPr/>
        </p:nvSpPr>
        <p:spPr>
          <a:xfrm>
            <a:off x="1040843" y="4339969"/>
            <a:ext cx="891851" cy="4038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8036CE-BA4A-44E9-9FFF-63DDA1DB199C}"/>
              </a:ext>
            </a:extLst>
          </p:cNvPr>
          <p:cNvSpPr txBox="1"/>
          <p:nvPr/>
        </p:nvSpPr>
        <p:spPr>
          <a:xfrm>
            <a:off x="1062803" y="4372603"/>
            <a:ext cx="1412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Request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89C7E3-7651-477F-AD31-99DC5721EA41}"/>
              </a:ext>
            </a:extLst>
          </p:cNvPr>
          <p:cNvSpPr/>
          <p:nvPr/>
        </p:nvSpPr>
        <p:spPr>
          <a:xfrm>
            <a:off x="5070275" y="3181477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3EDE78D-6725-4D7A-8F47-8758EABACEE3}"/>
              </a:ext>
            </a:extLst>
          </p:cNvPr>
          <p:cNvSpPr txBox="1"/>
          <p:nvPr/>
        </p:nvSpPr>
        <p:spPr>
          <a:xfrm>
            <a:off x="5043393" y="3301238"/>
            <a:ext cx="15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Node</a:t>
            </a:r>
            <a:r>
              <a:rPr lang="de-DE" sz="1600" dirty="0"/>
              <a:t>-Container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42EB13E-804B-4E34-B982-DC26A252C17D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>
            <a:off x="5794175" y="3736043"/>
            <a:ext cx="9101" cy="525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D12D917-A6AB-42D7-A42B-4F237969AF5F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3940583" y="3458760"/>
            <a:ext cx="1129692" cy="10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F1EADC49-991C-42C9-8DC6-C7DAD2A97A2D}"/>
              </a:ext>
            </a:extLst>
          </p:cNvPr>
          <p:cNvSpPr txBox="1"/>
          <p:nvPr/>
        </p:nvSpPr>
        <p:spPr>
          <a:xfrm>
            <a:off x="4375209" y="4805345"/>
            <a:ext cx="2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62" name="Fußzeilenplatzhalter 61">
            <a:extLst>
              <a:ext uri="{FF2B5EF4-FFF2-40B4-BE49-F238E27FC236}">
                <a16:creationId xmlns:a16="http://schemas.microsoft.com/office/drawing/2014/main" id="{3D2AB9BE-06DB-491A-B966-C0125AEBFD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7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59B09113-182B-4BE0-AA27-9ACB833AEE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7500FE-2FBE-45C7-A197-766F400C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DC78F6-6AB5-46A0-8324-C8A719A36F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78CBCA6-37A0-469A-A048-A875A43693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4A8F4-407E-4698-9BF0-80EA44F2EFB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F2C2B-5A95-400A-B60F-FFD7868DEA7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56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32698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4855029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4855029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Schwierigkeit</a:t>
                      </a:r>
                      <a:endParaRPr lang="en-ZA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Lösung</a:t>
                      </a:r>
                      <a:endParaRPr lang="en-ZA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 &lt;-&gt; Node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Verbindung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Änderung</a:t>
                      </a: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der MySQL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Einstellungen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Asynchrone</a:t>
                      </a: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NodeJS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Funktionen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Komplizierterer</a:t>
                      </a: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Programmaufbau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US" dirty="0"/>
              <a:t>Chat-</a:t>
            </a:r>
            <a:r>
              <a:rPr lang="en-US" dirty="0" err="1"/>
              <a:t>Übersetzung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/</a:t>
            </a:r>
            <a:r>
              <a:rPr lang="en-US" dirty="0" err="1"/>
              <a:t>Webseiten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9312635-36A2-467E-9D75-5089312F8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FDB3645-3215-44A1-834C-BDB8B5F60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D6EE447-5423-4148-87C0-07C579221B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F563AEC-18E0-4097-AC46-0D12A195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17" y="2429257"/>
            <a:ext cx="5014208" cy="42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2"/>
              </a:rPr>
              <a:t>https://www.kindpng.com/picc/m/502-5024059_ibm-dachlawinen-text-kunststoff-watson-schwarz-vorsicht-ibm.png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3"/>
              </a:rPr>
              <a:t>https://cdn0.iconfinder.com/data/icons/social-flat-rounded-rects/512/telegram-512.png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4"/>
              </a:rPr>
              <a:t>https://i.redd.it/whvjhfwi62121.jpg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5"/>
              </a:rPr>
              <a:t>https://docs.traefik.io/v1.7/img/traefik.logo.png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A04E9-B073-4B5F-9526-3572AEBE19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TTranslator - Peter Kindler (8524678), Kevin Weis (8810048)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259</Words>
  <Application>Microsoft Office PowerPoint</Application>
  <PresentationFormat>Breitbild</PresentationFormat>
  <Paragraphs>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Office</vt:lpstr>
      <vt:lpstr>TTranslator</vt:lpstr>
      <vt:lpstr>PowerPoint-Präsentation</vt:lpstr>
      <vt:lpstr>Übersetzer</vt:lpstr>
      <vt:lpstr>Telegram </vt:lpstr>
      <vt:lpstr>Load-balancer </vt:lpstr>
      <vt:lpstr>Demo</vt:lpstr>
      <vt:lpstr>Schwierigkeiten</vt:lpstr>
      <vt:lpstr>Ausblick</vt:lpstr>
      <vt:lpstr>Sources</vt:lpstr>
      <vt:lpstr>Das war es mit unserer Präsentation. 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2020-05-08T17:45:54Z</dcterms:created>
  <dcterms:modified xsi:type="dcterms:W3CDTF">2020-05-09T11:01:32Z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