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2" r:id="rId6"/>
    <p:sldId id="293" r:id="rId7"/>
    <p:sldId id="297" r:id="rId8"/>
    <p:sldId id="291" r:id="rId9"/>
    <p:sldId id="283" r:id="rId10"/>
    <p:sldId id="298" r:id="rId11"/>
    <p:sldId id="284" r:id="rId12"/>
    <p:sldId id="294" r:id="rId13"/>
    <p:sldId id="295" r:id="rId14"/>
    <p:sldId id="285" r:id="rId15"/>
    <p:sldId id="256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>
        <p:scale>
          <a:sx n="123" d="100"/>
          <a:sy n="123" d="100"/>
        </p:scale>
        <p:origin x="60" y="-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de-DE" noProof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0.iconfinder.com/data/icons/social-flat-rounded-rects/512/telegram-512.png" TargetMode="External"/><Relationship Id="rId2" Type="http://schemas.openxmlformats.org/officeDocument/2006/relationships/hyperlink" Target="https://www.kindpng.com/picc/m/502-5024059_ibm-dachlawinen-text-kunststoff-watson-schwarz-vorsicht-ibm.png" TargetMode="Externa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TTranslator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A Telegram translator bot with </a:t>
            </a:r>
            <a:r>
              <a:rPr lang="en-US" dirty="0" err="1"/>
              <a:t>loadbalancing</a:t>
            </a:r>
            <a:r>
              <a:rPr lang="en-US" dirty="0"/>
              <a:t> and preferences-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 biggest difficulty we </a:t>
            </a:r>
            <a:r>
              <a:rPr lang="en-US" dirty="0" err="1"/>
              <a:t>facesd</a:t>
            </a:r>
            <a:r>
              <a:rPr lang="en-US" dirty="0"/>
              <a:t> during development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3077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Difficulty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Improvement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771313" cy="61912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4" cy="744697"/>
          </a:xfrm>
        </p:spPr>
        <p:txBody>
          <a:bodyPr/>
          <a:lstStyle/>
          <a:p>
            <a:r>
              <a:rPr lang="en-US" dirty="0"/>
              <a:t>That’s as far as our presentation goes. We didn’t think you would pay attention for so long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2"/>
              </a:rPr>
              <a:t>https://www.kindpng.com/picc/m/502-5024059_ibm-dachlawinen-text-kunststoff-watson-schwarz-vorsicht-ibm.png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3"/>
              </a:rPr>
              <a:t>https://cdn0.iconfinder.com/data/icons/social-flat-rounded-rects/512/telegram-512</a:t>
            </a:r>
            <a:r>
              <a:rPr lang="en-US" sz="1400" u="sng">
                <a:solidFill>
                  <a:srgbClr val="0070C0"/>
                </a:solidFill>
                <a:hlinkClick r:id="rId3"/>
              </a:rPr>
              <a:t>.png</a:t>
            </a:r>
            <a:endParaRPr lang="en-US" sz="1400" u="sng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Peter Kindler, Kevin Weis	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8524678, 8810048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Overview</a:t>
            </a:r>
          </a:p>
          <a:p>
            <a:r>
              <a:rPr lang="en-US" sz="2800" dirty="0"/>
              <a:t>Translation</a:t>
            </a:r>
          </a:p>
          <a:p>
            <a:r>
              <a:rPr lang="en-US" sz="2800" dirty="0"/>
              <a:t>Telegram </a:t>
            </a:r>
          </a:p>
          <a:p>
            <a:r>
              <a:rPr lang="en-US" sz="2800" dirty="0"/>
              <a:t>Load balancer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Translation is being done with the IBM Translator API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282692" y="1357234"/>
            <a:ext cx="5511800" cy="3909532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 err="1"/>
              <a:t>Übersetzung</a:t>
            </a:r>
            <a:endParaRPr lang="en-US" dirty="0"/>
          </a:p>
          <a:p>
            <a:r>
              <a:rPr lang="en-US" dirty="0"/>
              <a:t>Telegram </a:t>
            </a:r>
          </a:p>
          <a:p>
            <a:r>
              <a:rPr lang="en-US" dirty="0"/>
              <a:t>Load-Balancer</a:t>
            </a:r>
          </a:p>
          <a:p>
            <a:r>
              <a:rPr lang="en-US" dirty="0" err="1"/>
              <a:t>Ausblick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766659" y="1684742"/>
            <a:ext cx="4860944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Telegram	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 err="1"/>
              <a:t>Übersetzung</a:t>
            </a:r>
            <a:endParaRPr lang="en-US" dirty="0"/>
          </a:p>
          <a:p>
            <a:r>
              <a:rPr lang="en-US" dirty="0"/>
              <a:t>Telegram </a:t>
            </a:r>
          </a:p>
          <a:p>
            <a:r>
              <a:rPr lang="en-US" dirty="0"/>
              <a:t>Load-Balancer</a:t>
            </a:r>
          </a:p>
          <a:p>
            <a:r>
              <a:rPr lang="en-US" dirty="0" err="1"/>
              <a:t>Ausblick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766659" y="1684742"/>
            <a:ext cx="4860944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balancer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71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327</Words>
  <Application>Microsoft Office PowerPoint</Application>
  <PresentationFormat>Breitbild</PresentationFormat>
  <Paragraphs>74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Office</vt:lpstr>
      <vt:lpstr>TTranslator</vt:lpstr>
      <vt:lpstr>Section Divider Option 1</vt:lpstr>
      <vt:lpstr>Section Divider Option 2</vt:lpstr>
      <vt:lpstr>PowerPoint-Präsentation</vt:lpstr>
      <vt:lpstr>Translation</vt:lpstr>
      <vt:lpstr>Telegram </vt:lpstr>
      <vt:lpstr>Load balancer </vt:lpstr>
      <vt:lpstr>Comparison</vt:lpstr>
      <vt:lpstr>Chart Options</vt:lpstr>
      <vt:lpstr>Difficulties</vt:lpstr>
      <vt:lpstr>That’s as far as our presentation goes. We didn’t think you would pay attention for so long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2020-05-08T17:45:54Z</dcterms:created>
  <dcterms:modified xsi:type="dcterms:W3CDTF">2020-05-08T18:40:07Z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