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lasio" pitchFamily="2" charset="77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4610"/>
  </p:normalViewPr>
  <p:slideViewPr>
    <p:cSldViewPr snapToGrid="0" snapToObjects="1">
      <p:cViewPr varScale="1">
        <p:scale>
          <a:sx n="118" d="100"/>
          <a:sy n="118" d="100"/>
        </p:scale>
        <p:origin x="12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67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CityFix: Report, Resolve, Restore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Making Cities Cleaner, Safer, and More Livable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Tagline: Be the Change You Want to See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2325"/>
            <a:ext cx="10442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Problem: Urban Blight is Everywhere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Littering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US spends $11.5 billion annually on cleanup.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Spitting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6922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Spreading diseases and a social nuisance.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Loitering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6922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Reduces public safety and obstructs businesses.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542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Current reporting methods are slow and inefficient.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D9790-3752-CC41-9BD5-C65E861F0CE2}"/>
              </a:ext>
            </a:extLst>
          </p:cNvPr>
          <p:cNvSpPr/>
          <p:nvPr/>
        </p:nvSpPr>
        <p:spPr>
          <a:xfrm>
            <a:off x="12289971" y="7380514"/>
            <a:ext cx="2340429" cy="849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3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CityFix: The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Photo Capture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Document incidents with visual proof.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Description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details for clearer understanding.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Auto-Location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Pinpoint the exact location.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4171"/>
            <a:ext cx="833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CityFix Works: 3 Easy Steps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93112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6140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Snap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63094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Take a photo of the incident.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57" y="4893112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6140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Describe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63094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a brief description and category.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924" y="4893112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6140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Report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63094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Submit the report with location.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4CA853-9A60-C740-9747-2E0BA016473D}"/>
              </a:ext>
            </a:extLst>
          </p:cNvPr>
          <p:cNvSpPr/>
          <p:nvPr/>
        </p:nvSpPr>
        <p:spPr>
          <a:xfrm>
            <a:off x="12289971" y="7380514"/>
            <a:ext cx="2340429" cy="849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54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Vision &amp; Impact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031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Transforming cities into cleaner, safer, and more livable spaces.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0212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Empowering citizens to take ownership of their communities.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620351" y="4894421"/>
            <a:ext cx="72162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"CityFix is revolutionizing how we address public misconduct." - Local City Official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639270"/>
            <a:ext cx="30480" cy="1236107"/>
          </a:xfrm>
          <a:prstGeom prst="rect">
            <a:avLst/>
          </a:prstGeom>
          <a:solidFill>
            <a:srgbClr val="E5E5E0"/>
          </a:solidFill>
          <a:ln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D2795-5F00-B248-91D6-0E6F52C1BAD7}"/>
              </a:ext>
            </a:extLst>
          </p:cNvPr>
          <p:cNvSpPr/>
          <p:nvPr/>
        </p:nvSpPr>
        <p:spPr>
          <a:xfrm>
            <a:off x="12289971" y="7380514"/>
            <a:ext cx="2340429" cy="849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Macintosh PowerPoint</Application>
  <PresentationFormat>Custom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Lato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2025-04-16T16:45:37Z</dcterms:created>
  <dcterms:modified xsi:type="dcterms:W3CDTF">2025-04-16T16:46:51Z</dcterms:modified>
</cp:coreProperties>
</file>