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A991-B6B5-4FAC-8072-52DBFEA01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FF401-2C99-46D3-8DD5-FCA8C0688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C473-F2F8-461C-B572-C5435663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EFBC-18D6-4F72-9EE8-60BC02E1F1B0}" type="datetimeFigureOut">
              <a:rPr lang="nl-BE" smtClean="0"/>
              <a:t>9/07/2020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94315-6237-42B4-9DF1-DAAC4847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0D445-F9D0-4419-AADF-F18A5F25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0DA-9C44-485D-802A-5FB91B8287B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513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7C38-AAD1-4B75-9962-4CE7B2A0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D6AD7-F22E-4D94-9766-0E18EFAB1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BBF27-BF0F-45C1-A556-9CB7478D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EFBC-18D6-4F72-9EE8-60BC02E1F1B0}" type="datetimeFigureOut">
              <a:rPr lang="nl-BE" smtClean="0"/>
              <a:t>9/07/2020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6E97B-5065-453F-AF45-809C2FE9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406C7-9646-4FC3-8597-EC136A4E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0DA-9C44-485D-802A-5FB91B8287B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479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67FD5-FABB-464C-8E0E-A8B856F2A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88E68-468A-4817-83F5-6E23B261C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1E29D-1717-47BF-861E-E6F9D009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EFBC-18D6-4F72-9EE8-60BC02E1F1B0}" type="datetimeFigureOut">
              <a:rPr lang="nl-BE" smtClean="0"/>
              <a:t>9/07/2020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5C93-E72E-47B5-8756-F2D8B868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0B2BA-F4D3-40E5-8EEC-A1722634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0DA-9C44-485D-802A-5FB91B8287B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63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5F83-A5B6-411E-912E-93DECDE4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967BA-69B0-4FDD-AE76-40901B905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686DE-D881-42B4-B30C-DCF12538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EFBC-18D6-4F72-9EE8-60BC02E1F1B0}" type="datetimeFigureOut">
              <a:rPr lang="nl-BE" smtClean="0"/>
              <a:t>9/07/2020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A3244-AECC-42EF-8CD3-81A0D534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852C9-BB02-4936-9E96-F7D66407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0DA-9C44-485D-802A-5FB91B8287B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627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194C-550A-4926-B3D1-C6F98853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331E6-7FFD-445F-BD81-431DB93CA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EBCFD-ECAE-4757-9F54-CBBFB761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EFBC-18D6-4F72-9EE8-60BC02E1F1B0}" type="datetimeFigureOut">
              <a:rPr lang="nl-BE" smtClean="0"/>
              <a:t>9/07/2020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927B4-F98D-4E94-9597-08871E72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7A7F3-9AB3-4CEB-8E25-84C86C5B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0DA-9C44-485D-802A-5FB91B8287B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194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FC5C-6061-4EED-8E1D-ADAC149D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A2FA2-26EB-4836-BB13-0AD2768A8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27CE3-4AA1-4907-AF44-865B8BE84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2885E-2D7A-4D51-B871-0957C060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EFBC-18D6-4F72-9EE8-60BC02E1F1B0}" type="datetimeFigureOut">
              <a:rPr lang="nl-BE" smtClean="0"/>
              <a:t>9/07/2020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3C515-32C7-44E1-BC21-DCCFF3A1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E7B7F-BBFE-405A-AB5B-E4DFBA2D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0DA-9C44-485D-802A-5FB91B8287B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208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7E88-C940-44B0-AAC3-5EDDA9B4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1A07E-6D90-416F-B12D-DD197C5CA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C21E7-A682-432C-A1E0-A73F234DB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D8BD3-5EF7-4084-A6F5-2704DD192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EE35B-F0B3-42EE-80DE-D34E47AE1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600E0-5CBC-42BB-89AE-F3D855F7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EFBC-18D6-4F72-9EE8-60BC02E1F1B0}" type="datetimeFigureOut">
              <a:rPr lang="nl-BE" smtClean="0"/>
              <a:t>9/07/2020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6B34A-CF95-435B-B57F-1D68D4F6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81B2C-0C21-4003-8E2A-79040ACE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0DA-9C44-485D-802A-5FB91B8287B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132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0985-C888-427E-A474-3243C58D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310F9-03CD-4C79-8832-6E249546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EFBC-18D6-4F72-9EE8-60BC02E1F1B0}" type="datetimeFigureOut">
              <a:rPr lang="nl-BE" smtClean="0"/>
              <a:t>9/07/2020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23BD7-B804-4726-A78B-F8625AF2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66C9B-01A3-497A-8EA2-ADD1539D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0DA-9C44-485D-802A-5FB91B8287B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984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EB57B-40B7-41D2-9AB1-8599EB68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EFBC-18D6-4F72-9EE8-60BC02E1F1B0}" type="datetimeFigureOut">
              <a:rPr lang="nl-BE" smtClean="0"/>
              <a:t>9/07/2020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54BD3-9804-4CDC-A210-DA31605F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4BEE6-2B4F-49AF-9F81-D66EF1EA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0DA-9C44-485D-802A-5FB91B8287B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5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099F-D9F9-4828-AE4C-6D0B2235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89C90-2C47-4D88-82AA-91531A58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91F3D-0EDF-447A-8DEC-ECCB77EEF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B815B-49B3-454E-B74D-C1627F1D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EFBC-18D6-4F72-9EE8-60BC02E1F1B0}" type="datetimeFigureOut">
              <a:rPr lang="nl-BE" smtClean="0"/>
              <a:t>9/07/2020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76CC8-7EA6-4298-B35C-BE733D7B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8BC77-9D00-44AD-8B69-F39D31A8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0DA-9C44-485D-802A-5FB91B8287B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267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5552-5B55-40AF-8C80-E80B3434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0A6BE-8CB6-40F1-BC99-2BC0C63FC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A1096-743D-4BE2-A663-78F6A8009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E92FE-B8F0-4492-A688-59F13E04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EFBC-18D6-4F72-9EE8-60BC02E1F1B0}" type="datetimeFigureOut">
              <a:rPr lang="nl-BE" smtClean="0"/>
              <a:t>9/07/2020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1DEE1-2D40-460B-B6C0-C54E3A04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67335-96C2-4313-9CB6-D2352B37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0DA-9C44-485D-802A-5FB91B8287B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002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E1942-DA8C-4EA6-ABFF-F9905DFE5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CC7C7-BCCC-430E-A96D-9D06B20DC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28E13-EE01-40C1-9A0B-8ABA1F14D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4EFBC-18D6-4F72-9EE8-60BC02E1F1B0}" type="datetimeFigureOut">
              <a:rPr lang="nl-BE" smtClean="0"/>
              <a:t>9/07/2020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2BFE4-A38C-4634-AD70-4F7CE0B9A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EACF4-D3CF-40F5-B0C4-06D28BDAC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CD0DA-9C44-485D-802A-5FB91B8287B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745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FC60-7AF5-4F51-A350-E82292840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Programming to an interface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FE1E4-5C97-4FFF-9229-53C8DA06E9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(not an implementation)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123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86E04-BE33-4FE0-8C89-DB922B7F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design principle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F299-F2CA-45DD-A3A4-A2EC9E892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Separation between </a:t>
            </a:r>
            <a:r>
              <a:rPr lang="en-GB" b="1"/>
              <a:t>domain</a:t>
            </a:r>
            <a:r>
              <a:rPr lang="en-GB"/>
              <a:t> and </a:t>
            </a:r>
            <a:r>
              <a:rPr lang="en-GB" b="1"/>
              <a:t>external</a:t>
            </a:r>
            <a:r>
              <a:rPr lang="en-GB"/>
              <a:t> </a:t>
            </a:r>
            <a:r>
              <a:rPr lang="en-GB" b="1"/>
              <a:t>systems</a:t>
            </a:r>
            <a:endParaRPr lang="nl-BE" b="1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C3B4328C-BF47-4604-8D7A-270D6F804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3875"/>
            <a:ext cx="7304272" cy="44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4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E3866-9221-4805-9219-A9061B437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4720"/>
            <a:ext cx="10515600" cy="5242243"/>
          </a:xfrm>
        </p:spPr>
        <p:txBody>
          <a:bodyPr/>
          <a:lstStyle/>
          <a:p>
            <a:r>
              <a:rPr lang="en-GB" dirty="0"/>
              <a:t>Focus the design on </a:t>
            </a:r>
            <a:r>
              <a:rPr lang="en-GB" b="1" dirty="0"/>
              <a:t>what</a:t>
            </a:r>
            <a:r>
              <a:rPr lang="en-GB" dirty="0"/>
              <a:t> the code is doing, not </a:t>
            </a:r>
            <a:r>
              <a:rPr lang="en-GB" b="1" dirty="0"/>
              <a:t>how</a:t>
            </a:r>
            <a:r>
              <a:rPr lang="en-GB" dirty="0"/>
              <a:t> it does it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47092B-40A2-43E6-A5D8-D7827F5FB120}"/>
              </a:ext>
            </a:extLst>
          </p:cNvPr>
          <p:cNvSpPr txBox="1"/>
          <p:nvPr/>
        </p:nvSpPr>
        <p:spPr>
          <a:xfrm>
            <a:off x="4013521" y="2050977"/>
            <a:ext cx="104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interface</a:t>
            </a:r>
            <a:endParaRPr lang="nl-BE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C0045D-8F1F-40F7-B5A2-0ACD5CCB1B4F}"/>
              </a:ext>
            </a:extLst>
          </p:cNvPr>
          <p:cNvSpPr txBox="1"/>
          <p:nvPr/>
        </p:nvSpPr>
        <p:spPr>
          <a:xfrm>
            <a:off x="7573339" y="2050977"/>
            <a:ext cx="173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implementation</a:t>
            </a:r>
            <a:endParaRPr lang="nl-BE" b="1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F5A5FF5-DBE2-497D-9DF5-EC48ABBDCABB}"/>
              </a:ext>
            </a:extLst>
          </p:cNvPr>
          <p:cNvSpPr/>
          <p:nvPr/>
        </p:nvSpPr>
        <p:spPr>
          <a:xfrm>
            <a:off x="4369443" y="1452623"/>
            <a:ext cx="329879" cy="480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2FCD79A-B992-49C6-93EB-9186A2FCB6BF}"/>
              </a:ext>
            </a:extLst>
          </p:cNvPr>
          <p:cNvSpPr/>
          <p:nvPr/>
        </p:nvSpPr>
        <p:spPr>
          <a:xfrm>
            <a:off x="8277828" y="1452623"/>
            <a:ext cx="329879" cy="480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DA5282-C369-4B0C-9929-6C1009294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51573"/>
            <a:ext cx="2590551" cy="327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B11A2D-3046-4D20-AEAA-750CB6859128}"/>
              </a:ext>
            </a:extLst>
          </p:cNvPr>
          <p:cNvSpPr txBox="1"/>
          <p:nvPr/>
        </p:nvSpPr>
        <p:spPr>
          <a:xfrm>
            <a:off x="3711787" y="2851573"/>
            <a:ext cx="77757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“Design Patterns” (</a:t>
            </a:r>
            <a:r>
              <a:rPr lang="en-GB" dirty="0" err="1"/>
              <a:t>GoF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US" dirty="0"/>
              <a:t>The authors claim the following as advantages of interfaces over implementation: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666666"/>
                </a:solidFill>
                <a:effectLst/>
                <a:latin typeface="simple"/>
              </a:rPr>
              <a:t>Clients remain unaware of the specific types of objects they use, as long as the objects adhere to the interface that clients expect.</a:t>
            </a:r>
            <a:br>
              <a:rPr lang="en-US" b="0" i="1" dirty="0">
                <a:solidFill>
                  <a:srgbClr val="666666"/>
                </a:solidFill>
                <a:effectLst/>
                <a:latin typeface="simple"/>
              </a:rPr>
            </a:br>
            <a:endParaRPr lang="en-GB" b="0" i="1" dirty="0">
              <a:solidFill>
                <a:srgbClr val="666666"/>
              </a:solidFill>
              <a:effectLst/>
              <a:latin typeface="simp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666666"/>
                </a:solidFill>
                <a:effectLst/>
                <a:latin typeface="simple"/>
              </a:rPr>
              <a:t>Clients remain unaware of the classes that implement these objects. Clients only know about the abstract class(es) defining the interface.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012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88C520-4410-4F47-A7E8-B6C3F1A23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38" y="1838426"/>
            <a:ext cx="8836523" cy="318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7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simple</vt:lpstr>
      <vt:lpstr>Office Theme</vt:lpstr>
      <vt:lpstr>Programming to an interface</vt:lpstr>
      <vt:lpstr>The design principle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to an interface</dc:title>
  <dc:creator>Frederic Everaert</dc:creator>
  <cp:lastModifiedBy>Frederic Everaert</cp:lastModifiedBy>
  <cp:revision>2</cp:revision>
  <dcterms:created xsi:type="dcterms:W3CDTF">2020-07-09T13:22:16Z</dcterms:created>
  <dcterms:modified xsi:type="dcterms:W3CDTF">2020-07-09T13:58:57Z</dcterms:modified>
</cp:coreProperties>
</file>