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03" d="100"/>
          <a:sy n="103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5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1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39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3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0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6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E072-40CB-BB4B-BC50-FD70083ACA5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8DDE-E17E-D14D-8B01-8CE2AA37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2CDEBF-466F-B9E8-6222-3D726FF821DD}"/>
              </a:ext>
            </a:extLst>
          </p:cNvPr>
          <p:cNvGrpSpPr/>
          <p:nvPr/>
        </p:nvGrpSpPr>
        <p:grpSpPr>
          <a:xfrm>
            <a:off x="-16503" y="-111214"/>
            <a:ext cx="12348566" cy="8385946"/>
            <a:chOff x="-78284" y="-685800"/>
            <a:chExt cx="12348566" cy="83859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67267D-F4F4-010F-08C0-84B70348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8284" y="3103433"/>
              <a:ext cx="12348565" cy="45967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831C0E-8ECD-6366-83F4-3EA8730C9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95"/>
            <a:stretch/>
          </p:blipFill>
          <p:spPr>
            <a:xfrm>
              <a:off x="-78283" y="-685800"/>
              <a:ext cx="12348565" cy="4436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4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2CDEBF-466F-B9E8-6222-3D726FF821DD}"/>
              </a:ext>
            </a:extLst>
          </p:cNvPr>
          <p:cNvGrpSpPr/>
          <p:nvPr/>
        </p:nvGrpSpPr>
        <p:grpSpPr>
          <a:xfrm>
            <a:off x="-16503" y="-111214"/>
            <a:ext cx="12348566" cy="8385946"/>
            <a:chOff x="-78284" y="-685800"/>
            <a:chExt cx="12348566" cy="83859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67267D-F4F4-010F-08C0-84B70348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8284" y="3103433"/>
              <a:ext cx="12348565" cy="45967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831C0E-8ECD-6366-83F4-3EA8730C9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95"/>
            <a:stretch/>
          </p:blipFill>
          <p:spPr>
            <a:xfrm>
              <a:off x="-78283" y="-685800"/>
              <a:ext cx="12348565" cy="44360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2EEF7A-661D-F094-CCBA-7FE550837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78019"/>
            <a:ext cx="12348566" cy="4596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5BC4B-CF3B-1B5C-D7AF-95CBA6A3A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05" y="-111215"/>
            <a:ext cx="12348566" cy="45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4742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Dorent, Reuben Philippe</dc:creator>
  <cp:lastModifiedBy>Dorent, Reuben Philippe</cp:lastModifiedBy>
  <cp:revision>2</cp:revision>
  <dcterms:created xsi:type="dcterms:W3CDTF">2022-12-07T04:04:43Z</dcterms:created>
  <dcterms:modified xsi:type="dcterms:W3CDTF">2023-01-08T00:53:57Z</dcterms:modified>
</cp:coreProperties>
</file>