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821"/>
    <a:srgbClr val="216E7D"/>
    <a:srgbClr val="945141"/>
    <a:srgbClr val="FFEC33"/>
    <a:srgbClr val="210A7D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39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1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4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58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87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47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8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2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E277-A370-4CD6-863C-0C6F4E1CF19B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6030-B299-427F-95BB-49C53002E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5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88279" y="238312"/>
            <a:ext cx="1945176" cy="1945176"/>
            <a:chOff x="773086" y="2465976"/>
            <a:chExt cx="1945176" cy="1945176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86" y="2465976"/>
              <a:ext cx="1945176" cy="1945176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047749" y="3033712"/>
              <a:ext cx="1388269" cy="800102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iangle isocèle 37"/>
            <p:cNvSpPr/>
            <p:nvPr/>
          </p:nvSpPr>
          <p:spPr>
            <a:xfrm>
              <a:off x="1047749" y="2631280"/>
              <a:ext cx="1388269" cy="402432"/>
            </a:xfrm>
            <a:prstGeom prst="triangle">
              <a:avLst>
                <a:gd name="adj" fmla="val 49657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378641" y="2747709"/>
              <a:ext cx="7264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0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I</a:t>
              </a:r>
              <a:endParaRPr lang="fr-FR" sz="8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2135981" y="238312"/>
            <a:ext cx="1945176" cy="1945176"/>
            <a:chOff x="773086" y="2465976"/>
            <a:chExt cx="1945176" cy="1945176"/>
          </a:xfrm>
        </p:grpSpPr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86" y="2465976"/>
              <a:ext cx="1945176" cy="1945176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1047749" y="3033712"/>
              <a:ext cx="1388269" cy="800102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riangle isocèle 43"/>
            <p:cNvSpPr/>
            <p:nvPr/>
          </p:nvSpPr>
          <p:spPr>
            <a:xfrm>
              <a:off x="1047749" y="2631280"/>
              <a:ext cx="1388269" cy="402432"/>
            </a:xfrm>
            <a:prstGeom prst="triangle">
              <a:avLst>
                <a:gd name="adj" fmla="val 49657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230515" y="2747708"/>
              <a:ext cx="10227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0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II</a:t>
              </a:r>
              <a:endParaRPr lang="fr-FR" sz="8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188611" y="233511"/>
            <a:ext cx="1945176" cy="1945176"/>
            <a:chOff x="773086" y="2465976"/>
            <a:chExt cx="1945176" cy="1945176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86" y="2465976"/>
              <a:ext cx="1945176" cy="1945176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047749" y="3033712"/>
              <a:ext cx="1388269" cy="800102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iangle isocèle 48"/>
            <p:cNvSpPr/>
            <p:nvPr/>
          </p:nvSpPr>
          <p:spPr>
            <a:xfrm>
              <a:off x="1047749" y="2631280"/>
              <a:ext cx="1388269" cy="402432"/>
            </a:xfrm>
            <a:prstGeom prst="triangle">
              <a:avLst>
                <a:gd name="adj" fmla="val 49657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001164" y="2752509"/>
              <a:ext cx="14755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0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III</a:t>
              </a:r>
              <a:endParaRPr lang="fr-FR" sz="8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6236313" y="238312"/>
            <a:ext cx="1945176" cy="1945176"/>
            <a:chOff x="773086" y="2465976"/>
            <a:chExt cx="1945176" cy="1945176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86" y="2465976"/>
              <a:ext cx="1945176" cy="1945176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47749" y="3033712"/>
              <a:ext cx="1388269" cy="800102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/>
            <p:cNvSpPr/>
            <p:nvPr/>
          </p:nvSpPr>
          <p:spPr>
            <a:xfrm>
              <a:off x="1047749" y="2631280"/>
              <a:ext cx="1388269" cy="402432"/>
            </a:xfrm>
            <a:prstGeom prst="triangle">
              <a:avLst>
                <a:gd name="adj" fmla="val 49657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1018456" y="2747708"/>
              <a:ext cx="14468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0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IV</a:t>
              </a:r>
              <a:endParaRPr lang="fr-FR" sz="8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8280408" y="238312"/>
            <a:ext cx="1945176" cy="1945176"/>
            <a:chOff x="773086" y="2465976"/>
            <a:chExt cx="1945176" cy="1945176"/>
          </a:xfrm>
        </p:grpSpPr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86" y="2465976"/>
              <a:ext cx="1945176" cy="1945176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047749" y="3033712"/>
              <a:ext cx="1388269" cy="800102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/>
            <p:cNvSpPr/>
            <p:nvPr/>
          </p:nvSpPr>
          <p:spPr>
            <a:xfrm>
              <a:off x="1047749" y="2631280"/>
              <a:ext cx="1388269" cy="402432"/>
            </a:xfrm>
            <a:prstGeom prst="triangle">
              <a:avLst>
                <a:gd name="adj" fmla="val 49657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067916" y="2747711"/>
              <a:ext cx="13479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0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V</a:t>
              </a:r>
              <a:endParaRPr lang="fr-FR" sz="8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9" name="Groupe 1038"/>
          <p:cNvGrpSpPr/>
          <p:nvPr/>
        </p:nvGrpSpPr>
        <p:grpSpPr>
          <a:xfrm>
            <a:off x="6241241" y="2405711"/>
            <a:ext cx="1945176" cy="1945176"/>
            <a:chOff x="6241241" y="2405711"/>
            <a:chExt cx="1945176" cy="1945176"/>
          </a:xfrm>
        </p:grpSpPr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241" y="2405711"/>
              <a:ext cx="1945176" cy="1945176"/>
            </a:xfrm>
            <a:prstGeom prst="rect">
              <a:avLst/>
            </a:prstGeom>
          </p:spPr>
        </p:pic>
        <p:sp>
          <p:nvSpPr>
            <p:cNvPr id="88" name="Hexagone 87"/>
            <p:cNvSpPr/>
            <p:nvPr/>
          </p:nvSpPr>
          <p:spPr>
            <a:xfrm rot="16200000">
              <a:off x="6405177" y="2680188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6299744" y="2866490"/>
              <a:ext cx="1815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10+</a:t>
              </a:r>
              <a:endParaRPr lang="fr-FR" sz="6000" b="1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1" name="Groupe 1030"/>
          <p:cNvGrpSpPr/>
          <p:nvPr/>
        </p:nvGrpSpPr>
        <p:grpSpPr>
          <a:xfrm>
            <a:off x="8293871" y="2405709"/>
            <a:ext cx="1945176" cy="1945176"/>
            <a:chOff x="8293871" y="2405709"/>
            <a:chExt cx="1945176" cy="1945176"/>
          </a:xfrm>
        </p:grpSpPr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3871" y="2405709"/>
              <a:ext cx="1945176" cy="1945176"/>
            </a:xfrm>
            <a:prstGeom prst="rect">
              <a:avLst/>
            </a:prstGeom>
          </p:spPr>
        </p:pic>
        <p:sp>
          <p:nvSpPr>
            <p:cNvPr id="91" name="Hexagone 90"/>
            <p:cNvSpPr/>
            <p:nvPr/>
          </p:nvSpPr>
          <p:spPr>
            <a:xfrm rot="16200000">
              <a:off x="8457807" y="2680186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8341291" y="2830278"/>
              <a:ext cx="18158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5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TOP 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023684" y="3374872"/>
              <a:ext cx="473207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45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5</a:t>
              </a:r>
              <a:endParaRPr lang="fr-FR" sz="4500" b="1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6" name="Groupe 1035"/>
          <p:cNvGrpSpPr/>
          <p:nvPr/>
        </p:nvGrpSpPr>
        <p:grpSpPr>
          <a:xfrm>
            <a:off x="83361" y="4578804"/>
            <a:ext cx="1945176" cy="1945176"/>
            <a:chOff x="83361" y="4578804"/>
            <a:chExt cx="1945176" cy="1945176"/>
          </a:xfrm>
        </p:grpSpPr>
        <p:grpSp>
          <p:nvGrpSpPr>
            <p:cNvPr id="107" name="Groupe 106"/>
            <p:cNvGrpSpPr/>
            <p:nvPr/>
          </p:nvGrpSpPr>
          <p:grpSpPr>
            <a:xfrm>
              <a:off x="83361" y="4578804"/>
              <a:ext cx="1945176" cy="1945176"/>
              <a:chOff x="773086" y="2465976"/>
              <a:chExt cx="1945176" cy="1945176"/>
            </a:xfrm>
          </p:grpSpPr>
          <p:pic>
            <p:nvPicPr>
              <p:cNvPr id="108" name="Image 1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086" y="2465976"/>
                <a:ext cx="1945176" cy="1945176"/>
              </a:xfrm>
              <a:prstGeom prst="rect">
                <a:avLst/>
              </a:prstGeom>
            </p:spPr>
          </p:pic>
          <p:sp>
            <p:nvSpPr>
              <p:cNvPr id="109" name="Rectangle 108"/>
              <p:cNvSpPr/>
              <p:nvPr/>
            </p:nvSpPr>
            <p:spPr>
              <a:xfrm>
                <a:off x="1047749" y="3033712"/>
                <a:ext cx="1388269" cy="800102"/>
              </a:xfrm>
              <a:prstGeom prst="rect">
                <a:avLst/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Triangle isocèle 109"/>
              <p:cNvSpPr/>
              <p:nvPr/>
            </p:nvSpPr>
            <p:spPr>
              <a:xfrm>
                <a:off x="1047749" y="2631280"/>
                <a:ext cx="1388269" cy="402432"/>
              </a:xfrm>
              <a:prstGeom prst="triangle">
                <a:avLst>
                  <a:gd name="adj" fmla="val 49657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ZoneTexte 110"/>
              <p:cNvSpPr txBox="1"/>
              <p:nvPr/>
            </p:nvSpPr>
            <p:spPr>
              <a:xfrm>
                <a:off x="1378641" y="2747709"/>
                <a:ext cx="7264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0" dirty="0" smtClean="0">
                    <a:solidFill>
                      <a:schemeClr val="bg1">
                        <a:lumMod val="85000"/>
                      </a:schemeClr>
                    </a:solidFill>
                    <a:latin typeface="Book Antiqua" panose="02040602050305030304" pitchFamily="18" charset="0"/>
                  </a:rPr>
                  <a:t>I</a:t>
                </a:r>
                <a:endParaRPr lang="fr-FR" sz="8000" dirty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104" name="Hexagone 103"/>
            <p:cNvSpPr/>
            <p:nvPr/>
          </p:nvSpPr>
          <p:spPr>
            <a:xfrm rot="16200000">
              <a:off x="250472" y="4855437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141864" y="5022628"/>
              <a:ext cx="181582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5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TOP 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24257" y="5567222"/>
              <a:ext cx="473207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45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1</a:t>
              </a:r>
              <a:endParaRPr lang="fr-FR" sz="4500" b="1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5" name="Groupe 1034"/>
          <p:cNvGrpSpPr/>
          <p:nvPr/>
        </p:nvGrpSpPr>
        <p:grpSpPr>
          <a:xfrm>
            <a:off x="2131063" y="4578804"/>
            <a:ext cx="1945176" cy="1945176"/>
            <a:chOff x="2131063" y="4578804"/>
            <a:chExt cx="1945176" cy="1945176"/>
          </a:xfrm>
        </p:grpSpPr>
        <p:pic>
          <p:nvPicPr>
            <p:cNvPr id="122" name="Image 12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063" y="4578804"/>
              <a:ext cx="1945176" cy="1945176"/>
            </a:xfrm>
            <a:prstGeom prst="rect">
              <a:avLst/>
            </a:prstGeom>
          </p:spPr>
        </p:pic>
        <p:sp>
          <p:nvSpPr>
            <p:cNvPr id="123" name="Hexagone 122"/>
            <p:cNvSpPr/>
            <p:nvPr/>
          </p:nvSpPr>
          <p:spPr>
            <a:xfrm rot="16200000">
              <a:off x="2294999" y="4853281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2347344" y="5038759"/>
              <a:ext cx="1464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10</a:t>
              </a:r>
              <a:r>
                <a:rPr lang="fr-FR" sz="6000" b="1" baseline="30000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4</a:t>
              </a:r>
              <a:endParaRPr lang="fr-FR" sz="6000" b="1" baseline="30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4" name="Groupe 1033"/>
          <p:cNvGrpSpPr/>
          <p:nvPr/>
        </p:nvGrpSpPr>
        <p:grpSpPr>
          <a:xfrm>
            <a:off x="4183693" y="4578804"/>
            <a:ext cx="1945176" cy="1945176"/>
            <a:chOff x="4183693" y="4578804"/>
            <a:chExt cx="1945176" cy="1945176"/>
          </a:xfrm>
        </p:grpSpPr>
        <p:pic>
          <p:nvPicPr>
            <p:cNvPr id="125" name="Image 12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693" y="4578804"/>
              <a:ext cx="1945176" cy="1945176"/>
            </a:xfrm>
            <a:prstGeom prst="rect">
              <a:avLst/>
            </a:prstGeom>
          </p:spPr>
        </p:pic>
        <p:sp>
          <p:nvSpPr>
            <p:cNvPr id="126" name="Hexagone 125"/>
            <p:cNvSpPr/>
            <p:nvPr/>
          </p:nvSpPr>
          <p:spPr>
            <a:xfrm rot="16200000">
              <a:off x="4347629" y="4853281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4370547" y="4975798"/>
              <a:ext cx="15714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5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250+</a:t>
              </a:r>
              <a:endParaRPr lang="fr-FR" sz="4500" b="1" baseline="30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583528" y="5533984"/>
              <a:ext cx="1132040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3500" b="1" dirty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days</a:t>
              </a:r>
              <a:endParaRPr lang="fr-FR" sz="3500" b="1" baseline="30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3" name="Groupe 1032"/>
          <p:cNvGrpSpPr/>
          <p:nvPr/>
        </p:nvGrpSpPr>
        <p:grpSpPr>
          <a:xfrm>
            <a:off x="6256421" y="4578804"/>
            <a:ext cx="1945176" cy="1945176"/>
            <a:chOff x="6256421" y="4578804"/>
            <a:chExt cx="1945176" cy="1945176"/>
          </a:xfrm>
        </p:grpSpPr>
        <p:pic>
          <p:nvPicPr>
            <p:cNvPr id="148" name="Image 14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421" y="4578804"/>
              <a:ext cx="1945176" cy="1945176"/>
            </a:xfrm>
            <a:prstGeom prst="rect">
              <a:avLst/>
            </a:prstGeom>
          </p:spPr>
        </p:pic>
        <p:sp>
          <p:nvSpPr>
            <p:cNvPr id="149" name="Hexagone 148"/>
            <p:cNvSpPr/>
            <p:nvPr/>
          </p:nvSpPr>
          <p:spPr>
            <a:xfrm rot="16200000">
              <a:off x="6420357" y="4853281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6437104" y="5014424"/>
              <a:ext cx="15714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60+</a:t>
              </a:r>
              <a:endParaRPr lang="fr-FR" sz="6000" b="1" baseline="30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2" name="Groupe 1031"/>
          <p:cNvGrpSpPr/>
          <p:nvPr/>
        </p:nvGrpSpPr>
        <p:grpSpPr>
          <a:xfrm>
            <a:off x="8336373" y="4573106"/>
            <a:ext cx="1945176" cy="1945176"/>
            <a:chOff x="8336373" y="4573106"/>
            <a:chExt cx="1945176" cy="1945176"/>
          </a:xfrm>
        </p:grpSpPr>
        <p:pic>
          <p:nvPicPr>
            <p:cNvPr id="153" name="Image 152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373" y="4573106"/>
              <a:ext cx="1945176" cy="1945176"/>
            </a:xfrm>
            <a:prstGeom prst="rect">
              <a:avLst/>
            </a:prstGeom>
          </p:spPr>
        </p:pic>
        <p:sp>
          <p:nvSpPr>
            <p:cNvPr id="154" name="Hexagone 153"/>
            <p:cNvSpPr/>
            <p:nvPr/>
          </p:nvSpPr>
          <p:spPr>
            <a:xfrm rot="16200000">
              <a:off x="8500309" y="4847583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8527983" y="5033885"/>
              <a:ext cx="15714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50+</a:t>
              </a:r>
              <a:endParaRPr lang="fr-FR" sz="6000" b="1" baseline="30000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-26697" y="2306460"/>
            <a:ext cx="2169821" cy="2160000"/>
            <a:chOff x="-26697" y="2306460"/>
            <a:chExt cx="2169821" cy="2160000"/>
          </a:xfrm>
        </p:grpSpPr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697" y="2306460"/>
              <a:ext cx="2169821" cy="2160000"/>
            </a:xfrm>
            <a:prstGeom prst="rect">
              <a:avLst/>
            </a:prstGeom>
          </p:spPr>
        </p:pic>
        <p:grpSp>
          <p:nvGrpSpPr>
            <p:cNvPr id="1030" name="Groupe 1029"/>
            <p:cNvGrpSpPr/>
            <p:nvPr/>
          </p:nvGrpSpPr>
          <p:grpSpPr>
            <a:xfrm>
              <a:off x="89515" y="2411716"/>
              <a:ext cx="1945176" cy="1945176"/>
              <a:chOff x="89515" y="2411716"/>
              <a:chExt cx="1945176" cy="1945176"/>
            </a:xfrm>
          </p:grpSpPr>
          <p:pic>
            <p:nvPicPr>
              <p:cNvPr id="160" name="Image 15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8C7821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15" y="2411716"/>
                <a:ext cx="1945176" cy="1945176"/>
              </a:xfrm>
              <a:prstGeom prst="rect">
                <a:avLst/>
              </a:prstGeom>
            </p:spPr>
          </p:pic>
          <p:sp>
            <p:nvSpPr>
              <p:cNvPr id="161" name="Hexagone 160"/>
              <p:cNvSpPr/>
              <p:nvPr/>
            </p:nvSpPr>
            <p:spPr>
              <a:xfrm rot="16200000">
                <a:off x="253451" y="2686193"/>
                <a:ext cx="1604962" cy="1388268"/>
              </a:xfrm>
              <a:prstGeom prst="hexagon">
                <a:avLst>
                  <a:gd name="adj" fmla="val 28945"/>
                  <a:gd name="vf" fmla="val 115470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ZoneTexte 161"/>
              <p:cNvSpPr txBox="1"/>
              <p:nvPr/>
            </p:nvSpPr>
            <p:spPr>
              <a:xfrm>
                <a:off x="148018" y="2872495"/>
                <a:ext cx="18158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>
                        <a:lumMod val="85000"/>
                      </a:schemeClr>
                    </a:solidFill>
                    <a:latin typeface="Book Antiqua" panose="02040602050305030304" pitchFamily="18" charset="0"/>
                  </a:rPr>
                  <a:t>7</a:t>
                </a:r>
                <a:r>
                  <a:rPr lang="fr-FR" sz="6000" b="1" dirty="0" smtClean="0">
                    <a:solidFill>
                      <a:schemeClr val="bg1">
                        <a:lumMod val="85000"/>
                      </a:schemeClr>
                    </a:solidFill>
                    <a:latin typeface="Book Antiqua" panose="02040602050305030304" pitchFamily="18" charset="0"/>
                  </a:rPr>
                  <a:t>00</a:t>
                </a:r>
                <a:endParaRPr lang="fr-FR" sz="6000" b="1" dirty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p:grpSp>
      </p:grpSp>
      <p:grpSp>
        <p:nvGrpSpPr>
          <p:cNvPr id="1037" name="Groupe 1036"/>
          <p:cNvGrpSpPr/>
          <p:nvPr/>
        </p:nvGrpSpPr>
        <p:grpSpPr>
          <a:xfrm>
            <a:off x="2137217" y="2411716"/>
            <a:ext cx="1945176" cy="1945176"/>
            <a:chOff x="2137217" y="2411716"/>
            <a:chExt cx="1945176" cy="1945176"/>
          </a:xfrm>
        </p:grpSpPr>
        <p:pic>
          <p:nvPicPr>
            <p:cNvPr id="163" name="Image 162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216E7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217" y="2411716"/>
              <a:ext cx="1945176" cy="1945176"/>
            </a:xfrm>
            <a:prstGeom prst="rect">
              <a:avLst/>
            </a:prstGeom>
          </p:spPr>
        </p:pic>
        <p:sp>
          <p:nvSpPr>
            <p:cNvPr id="164" name="Hexagone 163"/>
            <p:cNvSpPr/>
            <p:nvPr/>
          </p:nvSpPr>
          <p:spPr>
            <a:xfrm rot="16200000">
              <a:off x="2301153" y="2686193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ZoneTexte 164"/>
            <p:cNvSpPr txBox="1"/>
            <p:nvPr/>
          </p:nvSpPr>
          <p:spPr>
            <a:xfrm>
              <a:off x="2195720" y="2872495"/>
              <a:ext cx="1815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100</a:t>
              </a:r>
              <a:endParaRPr lang="fr-FR" sz="6000" b="1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8" name="Groupe 1037"/>
          <p:cNvGrpSpPr/>
          <p:nvPr/>
        </p:nvGrpSpPr>
        <p:grpSpPr>
          <a:xfrm>
            <a:off x="4189847" y="2411716"/>
            <a:ext cx="1945176" cy="1945176"/>
            <a:chOff x="4189847" y="2411716"/>
            <a:chExt cx="1945176" cy="1945176"/>
          </a:xfrm>
        </p:grpSpPr>
        <p:pic>
          <p:nvPicPr>
            <p:cNvPr id="166" name="Image 16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94514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847" y="2411716"/>
              <a:ext cx="1945176" cy="1945176"/>
            </a:xfrm>
            <a:prstGeom prst="rect">
              <a:avLst/>
            </a:prstGeom>
          </p:spPr>
        </p:pic>
        <p:sp>
          <p:nvSpPr>
            <p:cNvPr id="167" name="Hexagone 166"/>
            <p:cNvSpPr/>
            <p:nvPr/>
          </p:nvSpPr>
          <p:spPr>
            <a:xfrm rot="16200000">
              <a:off x="4353783" y="2686193"/>
              <a:ext cx="1604962" cy="1388268"/>
            </a:xfrm>
            <a:prstGeom prst="hexagon">
              <a:avLst>
                <a:gd name="adj" fmla="val 28945"/>
                <a:gd name="vf" fmla="val 115470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4248350" y="2872495"/>
              <a:ext cx="1815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bg1">
                      <a:lumMod val="85000"/>
                    </a:schemeClr>
                  </a:solidFill>
                  <a:latin typeface="Book Antiqua" panose="02040602050305030304" pitchFamily="18" charset="0"/>
                </a:rPr>
                <a:t>100</a:t>
              </a:r>
              <a:endParaRPr lang="fr-FR" sz="6000" b="1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0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8C78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1" y="2727089"/>
            <a:ext cx="1945176" cy="1945176"/>
          </a:xfrm>
          <a:prstGeom prst="rect">
            <a:avLst/>
          </a:prstGeom>
        </p:spPr>
      </p:pic>
      <p:sp>
        <p:nvSpPr>
          <p:cNvPr id="5" name="Hexagone 4"/>
          <p:cNvSpPr/>
          <p:nvPr/>
        </p:nvSpPr>
        <p:spPr>
          <a:xfrm rot="16200000">
            <a:off x="1136527" y="3001566"/>
            <a:ext cx="1604962" cy="1388268"/>
          </a:xfrm>
          <a:prstGeom prst="hexagon">
            <a:avLst>
              <a:gd name="adj" fmla="val 28945"/>
              <a:gd name="vf" fmla="val 115470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31094" y="3187868"/>
            <a:ext cx="181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500</a:t>
            </a:r>
            <a:endParaRPr lang="fr-FR" sz="6000" b="1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216E7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3" y="2727089"/>
            <a:ext cx="1945176" cy="1945176"/>
          </a:xfrm>
          <a:prstGeom prst="rect">
            <a:avLst/>
          </a:prstGeom>
        </p:spPr>
      </p:pic>
      <p:sp>
        <p:nvSpPr>
          <p:cNvPr id="8" name="Hexagone 7"/>
          <p:cNvSpPr/>
          <p:nvPr/>
        </p:nvSpPr>
        <p:spPr>
          <a:xfrm rot="16200000">
            <a:off x="3184229" y="3001566"/>
            <a:ext cx="1604962" cy="1388268"/>
          </a:xfrm>
          <a:prstGeom prst="hexagon">
            <a:avLst>
              <a:gd name="adj" fmla="val 28945"/>
              <a:gd name="vf" fmla="val 115470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078796" y="3187868"/>
            <a:ext cx="181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150</a:t>
            </a:r>
            <a:endParaRPr lang="fr-FR" sz="6000" b="1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45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23" y="2727089"/>
            <a:ext cx="1945176" cy="1945176"/>
          </a:xfrm>
          <a:prstGeom prst="rect">
            <a:avLst/>
          </a:prstGeom>
        </p:spPr>
      </p:pic>
      <p:sp>
        <p:nvSpPr>
          <p:cNvPr id="11" name="Hexagone 10"/>
          <p:cNvSpPr/>
          <p:nvPr/>
        </p:nvSpPr>
        <p:spPr>
          <a:xfrm rot="16200000">
            <a:off x="5236859" y="3001566"/>
            <a:ext cx="1604962" cy="1388268"/>
          </a:xfrm>
          <a:prstGeom prst="hexagon">
            <a:avLst>
              <a:gd name="adj" fmla="val 28945"/>
              <a:gd name="vf" fmla="val 115470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131426" y="3187868"/>
            <a:ext cx="181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150</a:t>
            </a:r>
            <a:endParaRPr lang="fr-FR" sz="6000" b="1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4" y="487263"/>
            <a:ext cx="1945176" cy="1945176"/>
          </a:xfrm>
          <a:prstGeom prst="rect">
            <a:avLst/>
          </a:prstGeom>
        </p:spPr>
      </p:pic>
      <p:sp>
        <p:nvSpPr>
          <p:cNvPr id="17" name="Hexagone 16"/>
          <p:cNvSpPr/>
          <p:nvPr/>
        </p:nvSpPr>
        <p:spPr>
          <a:xfrm rot="16200000">
            <a:off x="1195030" y="761740"/>
            <a:ext cx="1604962" cy="1388268"/>
          </a:xfrm>
          <a:prstGeom prst="hexagon">
            <a:avLst>
              <a:gd name="adj" fmla="val 28945"/>
              <a:gd name="vf" fmla="val 115470"/>
            </a:avLst>
          </a:prstGeom>
          <a:solidFill>
            <a:srgbClr val="8C7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089597" y="948042"/>
            <a:ext cx="181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7</a:t>
            </a:r>
            <a:r>
              <a:rPr lang="fr-FR" sz="6000" b="1" dirty="0" smtClean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00</a:t>
            </a:r>
            <a:endParaRPr lang="fr-FR" sz="6000" b="1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96" y="487263"/>
            <a:ext cx="1945176" cy="1945176"/>
          </a:xfrm>
          <a:prstGeom prst="rect">
            <a:avLst/>
          </a:prstGeom>
        </p:spPr>
      </p:pic>
      <p:sp>
        <p:nvSpPr>
          <p:cNvPr id="20" name="Hexagone 19"/>
          <p:cNvSpPr/>
          <p:nvPr/>
        </p:nvSpPr>
        <p:spPr>
          <a:xfrm rot="16200000">
            <a:off x="3242732" y="761740"/>
            <a:ext cx="1604962" cy="1388268"/>
          </a:xfrm>
          <a:prstGeom prst="hexagon">
            <a:avLst>
              <a:gd name="adj" fmla="val 28945"/>
              <a:gd name="vf" fmla="val 115470"/>
            </a:avLst>
          </a:prstGeom>
          <a:solidFill>
            <a:srgbClr val="945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37299" y="948042"/>
            <a:ext cx="181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100</a:t>
            </a:r>
            <a:endParaRPr lang="fr-FR" sz="6000" b="1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26" y="487263"/>
            <a:ext cx="1945176" cy="1945176"/>
          </a:xfrm>
          <a:prstGeom prst="rect">
            <a:avLst/>
          </a:prstGeom>
        </p:spPr>
      </p:pic>
      <p:sp>
        <p:nvSpPr>
          <p:cNvPr id="23" name="Hexagone 22"/>
          <p:cNvSpPr/>
          <p:nvPr/>
        </p:nvSpPr>
        <p:spPr>
          <a:xfrm rot="16200000">
            <a:off x="5295362" y="761740"/>
            <a:ext cx="1604962" cy="1388268"/>
          </a:xfrm>
          <a:prstGeom prst="hexagon">
            <a:avLst>
              <a:gd name="adj" fmla="val 28945"/>
              <a:gd name="vf" fmla="val 115470"/>
            </a:avLst>
          </a:prstGeom>
          <a:solidFill>
            <a:srgbClr val="216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189929" y="948042"/>
            <a:ext cx="181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>
                    <a:lumMod val="85000"/>
                  </a:schemeClr>
                </a:solidFill>
                <a:latin typeface="Book Antiqua" panose="02040602050305030304" pitchFamily="18" charset="0"/>
              </a:rPr>
              <a:t>100</a:t>
            </a:r>
            <a:endParaRPr lang="fr-FR" sz="6000" b="1" dirty="0">
              <a:solidFill>
                <a:schemeClr val="bg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7633" y="1671075"/>
            <a:ext cx="1294615" cy="11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646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34</cp:revision>
  <dcterms:created xsi:type="dcterms:W3CDTF">2020-09-21T14:46:30Z</dcterms:created>
  <dcterms:modified xsi:type="dcterms:W3CDTF">2020-09-21T17:08:33Z</dcterms:modified>
</cp:coreProperties>
</file>