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rIns="89600" tIns="896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Kevin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381183" y="685795"/>
            <a:ext cx="609629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rIns="89600" tIns="896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Kevin</a:t>
            </a:r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381183" y="685795"/>
            <a:ext cx="609629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rIns="89600" tIns="896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Chris</a:t>
            </a:r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381183" y="685795"/>
            <a:ext cx="609629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rIns="89600" tIns="896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Jeff</a:t>
            </a:r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381183" y="685795"/>
            <a:ext cx="609629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rIns="89600" tIns="896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Tim</a:t>
            </a:r>
          </a:p>
        </p:txBody>
      </p:sp>
      <p:sp>
        <p:nvSpPr>
          <p:cNvPr id="161" name="Shape 161"/>
          <p:cNvSpPr/>
          <p:nvPr>
            <p:ph idx="2" type="sldImg"/>
          </p:nvPr>
        </p:nvSpPr>
        <p:spPr>
          <a:xfrm>
            <a:off x="381183" y="685795"/>
            <a:ext cx="609629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rIns="89600" tIns="896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Nelson</a:t>
            </a:r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381183" y="685795"/>
            <a:ext cx="609629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0597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8113" lvl="0" marL="341313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362" lvl="1" marL="74136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4612" lvl="2" marL="114141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0012" lvl="3" marL="15986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0013" lvl="4" marL="20558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2815" lvl="5" marL="25131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2545" lvl="6" marL="297004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2274" lvl="7" marL="342697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2005" lvl="8" marL="388390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 rot="5400000">
            <a:off x="5463777" y="1371600"/>
            <a:ext cx="438864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 rot="5400000">
            <a:off x="1272778" y="-609599"/>
            <a:ext cx="4388643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8113" lvl="0" marL="341313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362" lvl="1" marL="74136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4612" lvl="2" marL="114141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0012" lvl="3" marL="15986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0013" lvl="4" marL="20558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2815" lvl="5" marL="25131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2545" lvl="6" marL="297004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2274" lvl="7" marL="342697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2005" lvl="8" marL="388390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0597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874764" y="-1217414"/>
            <a:ext cx="33944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8113" lvl="0" marL="341313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362" lvl="1" marL="74136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4612" lvl="2" marL="114141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0012" lvl="3" marL="15986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0013" lvl="4" marL="20558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2815" lvl="5" marL="25131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2545" lvl="6" marL="297004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2274" lvl="7" marL="342697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2005" lvl="8" marL="388390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792288" y="3600450"/>
            <a:ext cx="5486399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/>
          <p:nvPr>
            <p:ph idx="2" type="pic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3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430" lvl="1" marL="456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160" lvl="2" marL="9138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889" lvl="3" marL="13707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620" lvl="4" marL="1827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350" lvl="5" marL="2284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079" lvl="6" marL="27415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809" lvl="7" marL="319851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540" lvl="8" marL="3655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792288" y="4025503"/>
            <a:ext cx="5486399" cy="6036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430" lvl="1" marL="45693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160" lvl="2" marL="91386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889" lvl="3" marL="137079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620" lvl="4" marL="182772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50" lvl="5" marL="228465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79" lvl="6" marL="274158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809" lvl="7" marL="319851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540" lvl="8" marL="365544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2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575050" y="204787"/>
            <a:ext cx="5111750" cy="43898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8113" lvl="0" marL="341313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362" lvl="1" marL="74136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4612" lvl="2" marL="114141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0012" lvl="3" marL="15986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0013" lvl="4" marL="20558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2815" lvl="5" marL="25131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2545" lvl="6" marL="297004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2274" lvl="7" marL="342697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2005" lvl="8" marL="388390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57202" y="1076328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430" lvl="1" marL="45693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160" lvl="2" marL="91386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889" lvl="3" marL="137079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620" lvl="4" marL="182772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50" lvl="5" marL="228465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79" lvl="6" marL="274158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809" lvl="7" marL="319851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540" lvl="8" marL="365544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0597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0597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151334"/>
            <a:ext cx="4040187" cy="4798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430" lvl="1" marL="45693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160" lvl="2" marL="91386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889" lvl="3" marL="137079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620" lvl="4" marL="182772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50" lvl="5" marL="228465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79" lvl="6" marL="274158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809" lvl="7" marL="319851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540" lvl="8" marL="365544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457200" y="1631157"/>
            <a:ext cx="4040187" cy="2963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8913" lvl="0" marL="34131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7162" lvl="1" marL="74136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2712" lvl="2" marL="114141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5412" lvl="3" marL="1598613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5413" lvl="4" marL="2055813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8215" lvl="5" marL="251311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7945" lvl="6" marL="297004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7674" lvl="7" marL="342697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7405" lvl="8" marL="388390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3" type="body"/>
          </p:nvPr>
        </p:nvSpPr>
        <p:spPr>
          <a:xfrm>
            <a:off x="4645030" y="1151334"/>
            <a:ext cx="4041774" cy="4798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430" lvl="1" marL="45693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160" lvl="2" marL="91386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889" lvl="3" marL="137079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620" lvl="4" marL="182772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50" lvl="5" marL="228465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79" lvl="6" marL="274158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809" lvl="7" marL="319851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540" lvl="8" marL="365544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4" type="body"/>
          </p:nvPr>
        </p:nvSpPr>
        <p:spPr>
          <a:xfrm>
            <a:off x="4645030" y="1631157"/>
            <a:ext cx="4041774" cy="2963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8913" lvl="0" marL="34131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7162" lvl="1" marL="74136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2712" lvl="2" marL="114141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5412" lvl="3" marL="1598613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5413" lvl="4" marL="2055813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8215" lvl="5" marL="251311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7945" lvl="6" marL="297004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7674" lvl="7" marL="342697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7405" lvl="8" marL="388390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57200" y="20597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57200" y="1200151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3513" lvl="0" marL="34131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1762" lvl="1" marL="74136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0012" lvl="2" marL="11414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2712" lvl="3" marL="159861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2713" lvl="4" marL="205581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5515" lvl="5" marL="2513115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5245" lvl="6" marL="2970045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4974" lvl="7" marL="3426975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4705" lvl="8" marL="3883905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2" type="body"/>
          </p:nvPr>
        </p:nvSpPr>
        <p:spPr>
          <a:xfrm>
            <a:off x="4648200" y="1200151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3513" lvl="0" marL="34131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1762" lvl="1" marL="74136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0012" lvl="2" marL="11414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2712" lvl="3" marL="159861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2713" lvl="4" marL="205581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5515" lvl="5" marL="2513115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5245" lvl="6" marL="2970045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4974" lvl="7" marL="3426975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4705" lvl="8" marL="3883905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722312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722312" y="2180034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430" lvl="1" marL="45693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160" lvl="2" marL="91386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889" lvl="3" marL="137079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620" lvl="4" marL="182772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50" lvl="5" marL="228465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79" lvl="6" marL="274158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809" lvl="7" marL="319851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540" lvl="8" marL="365544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ctrTitle"/>
          </p:nvPr>
        </p:nvSpPr>
        <p:spPr>
          <a:xfrm>
            <a:off x="685800" y="1597819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" type="subTitle"/>
          </p:nvPr>
        </p:nvSpPr>
        <p:spPr>
          <a:xfrm>
            <a:off x="1371600" y="2914650"/>
            <a:ext cx="6400799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430" lvl="1" marL="45693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160" lvl="2" marL="91386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889" lvl="3" marL="137079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620" lvl="4" marL="182772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50" lvl="5" marL="228465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79" lvl="6" marL="274158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809" lvl="7" marL="319851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540" lvl="8" marL="365544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8113" lvl="0" marL="341313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362" lvl="1" marL="74136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4612" lvl="2" marL="114141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0012" lvl="3" marL="15986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0013" lvl="4" marL="20558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2815" lvl="5" marL="25131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2545" lvl="6" marL="297004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2274" lvl="7" marL="342697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2005" lvl="8" marL="388390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/>
        </p:nvSpPr>
        <p:spPr>
          <a:xfrm flipH="1" rot="10800000">
            <a:off x="0" y="5143499"/>
            <a:ext cx="9144000" cy="34527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53577"/>
            <a:ext cx="2209799" cy="671512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152400" y="111918"/>
            <a:ext cx="6686549" cy="554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b="1" i="0" lang="en" sz="4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57200" y="1828800"/>
            <a:ext cx="8229600" cy="2765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Team: Crossover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Kevin Harmon, Jeffrey Guo, Nelson Ramirez, Justin Unverricht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Timothy Ma (Initial Scrum Master), and Christopher Peck (Product Owner)</a:t>
            </a:r>
          </a:p>
        </p:txBody>
      </p:sp>
      <p:sp>
        <p:nvSpPr>
          <p:cNvPr id="133" name="Shape 133"/>
          <p:cNvSpPr txBox="1"/>
          <p:nvPr>
            <p:ph type="title"/>
          </p:nvPr>
        </p:nvSpPr>
        <p:spPr>
          <a:xfrm>
            <a:off x="457200" y="784621"/>
            <a:ext cx="8229600" cy="945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Crossover</a:t>
            </a:r>
            <a:br>
              <a:rPr b="0" i="0" lang="en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1/15/2016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Shape 1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9500" y="53637"/>
            <a:ext cx="2209799" cy="67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152400" y="111918"/>
            <a:ext cx="6686549" cy="554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b="1" i="0" lang="en" sz="4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457200" y="1714500"/>
            <a:ext cx="8229600" cy="2880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tIns="45675">
            <a:noAutofit/>
          </a:bodyPr>
          <a:lstStyle/>
          <a:p>
            <a:pPr indent="0" lvl="0" marL="0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A web/mobile app that allows users to share their web browser tabs over multiple computers and mobile devices.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Shape 1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57150"/>
            <a:ext cx="2209799" cy="671512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/>
        </p:nvSpPr>
        <p:spPr>
          <a:xfrm>
            <a:off x="152400" y="111918"/>
            <a:ext cx="6686549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b="1" i="0" lang="en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User Stories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457200" y="1600200"/>
            <a:ext cx="8229600" cy="299442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tIns="4567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Sprint 1 - As a user, I’d like a website, browser extension, and mobile app to share my tabs between multiple devices.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Sprint 2 - As a user, I’d like to manage and organize my tabs so that they fit my preferences. 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00000"/>
              <a:buFont typeface="Times New Roman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Sprint 3 - As a user, I’d like a visually pleasing experience so that this product has a unified feel.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Shape 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57150"/>
            <a:ext cx="2209799" cy="67151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/>
          <p:nvPr/>
        </p:nvSpPr>
        <p:spPr>
          <a:xfrm>
            <a:off x="152400" y="111918"/>
            <a:ext cx="6686549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b="1" i="0" lang="en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Architecture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457200" y="1600200"/>
            <a:ext cx="8229600" cy="299442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tIns="4567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web app and mobile app will communicate with an online database to store and retrieve web browser tabs. 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57150"/>
            <a:ext cx="2209799" cy="67151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/>
        </p:nvSpPr>
        <p:spPr>
          <a:xfrm>
            <a:off x="152400" y="111918"/>
            <a:ext cx="6762750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b="0" i="0" lang="en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Challenges/Risks 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57200" y="1600200"/>
            <a:ext cx="8229600" cy="299442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b="0" i="0" lang="en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None of us could have actually work with Plugins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b="0" i="0" lang="en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Some are unfamiliar with CSS, HTML5, &amp; Javascript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b="0" i="0" lang="en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Time restraints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Shape 166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57150"/>
            <a:ext cx="2209799" cy="67151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/>
        </p:nvSpPr>
        <p:spPr>
          <a:xfrm>
            <a:off x="152400" y="111918"/>
            <a:ext cx="6762750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b="0" i="0" lang="en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Technologies 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457200" y="1600200"/>
            <a:ext cx="8229600" cy="299442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HTML5, JavaScript, CSS, Java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Express framework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Github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Shape 174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