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0" r:id="rId6"/>
    <p:sldId id="262" r:id="rId7"/>
    <p:sldId id="265" r:id="rId8"/>
    <p:sldId id="258" r:id="rId9"/>
    <p:sldId id="26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4" autoAdjust="0"/>
  </p:normalViewPr>
  <p:slideViewPr>
    <p:cSldViewPr>
      <p:cViewPr varScale="1">
        <p:scale>
          <a:sx n="81" d="100"/>
          <a:sy n="81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4B41-4F34-407D-B240-2D80FF66F663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F8C08-7130-4CFA-88B1-0AE506B196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7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K_m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doubled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resolve</a:t>
            </a:r>
            <a:r>
              <a:rPr lang="de-DE" dirty="0" smtClean="0"/>
              <a:t>/</a:t>
            </a:r>
            <a:r>
              <a:rPr lang="de-DE" dirty="0" err="1" smtClean="0"/>
              <a:t>cure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under</a:t>
            </a:r>
            <a:r>
              <a:rPr lang="de-DE" dirty="0" smtClean="0"/>
              <a:t>-diffusion‘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8C08-7130-4CFA-88B1-0AE506B196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3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Doubling</a:t>
            </a:r>
            <a:r>
              <a:rPr lang="de-DE" dirty="0" smtClean="0"/>
              <a:t> </a:t>
            </a:r>
            <a:r>
              <a:rPr lang="de-DE" dirty="0" err="1" smtClean="0"/>
              <a:t>K_m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total </a:t>
            </a:r>
            <a:r>
              <a:rPr lang="de-DE" dirty="0" err="1" smtClean="0"/>
              <a:t>precipitation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doubling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8C08-7130-4CFA-88B1-0AE506B196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4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supercell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yet</a:t>
            </a:r>
            <a:r>
              <a:rPr lang="de-DE" dirty="0" smtClean="0"/>
              <a:t> </a:t>
            </a:r>
            <a:r>
              <a:rPr lang="de-DE" dirty="0" err="1" smtClean="0"/>
              <a:t>developing</a:t>
            </a:r>
            <a:r>
              <a:rPr lang="de-DE" dirty="0" smtClean="0"/>
              <a:t> after</a:t>
            </a:r>
            <a:r>
              <a:rPr lang="de-DE" baseline="0" dirty="0" smtClean="0"/>
              <a:t> 25 </a:t>
            </a:r>
            <a:r>
              <a:rPr lang="de-DE" baseline="0" dirty="0" err="1" smtClean="0"/>
              <a:t>minutes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yet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splitting</a:t>
            </a:r>
            <a:r>
              <a:rPr lang="de-DE" baseline="0" dirty="0" smtClean="0"/>
              <a:t> after 50 </a:t>
            </a:r>
            <a:r>
              <a:rPr lang="de-DE" baseline="0" dirty="0" err="1" smtClean="0"/>
              <a:t>minutes</a:t>
            </a:r>
            <a:r>
              <a:rPr lang="de-DE" baseline="0" dirty="0" smtClean="0"/>
              <a:t>!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8C08-7130-4CFA-88B1-0AE506B196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6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8C08-7130-4CFA-88B1-0AE506B196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0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4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9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9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69E1-09EC-427E-B6BC-A17818C256F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507D-98D9-4E5B-97F8-585B200D6B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6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ICON</a:t>
            </a:r>
            <a:br>
              <a:rPr lang="de-DE" dirty="0" smtClean="0"/>
            </a:br>
            <a:r>
              <a:rPr lang="de-DE" dirty="0" smtClean="0"/>
              <a:t>Test 3 - </a:t>
            </a:r>
            <a:r>
              <a:rPr lang="de-DE" dirty="0" err="1" smtClean="0"/>
              <a:t>Supercell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Ted </a:t>
            </a:r>
            <a:r>
              <a:rPr lang="de-DE" dirty="0" err="1" smtClean="0"/>
              <a:t>Letcher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Thomas Rackow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4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712969" cy="114300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/>
              <a:t>2. Max. </a:t>
            </a:r>
            <a:r>
              <a:rPr lang="de-DE" sz="2800" dirty="0" err="1" smtClean="0"/>
              <a:t>precip</a:t>
            </a:r>
            <a:r>
              <a:rPr lang="de-DE" sz="2800" dirty="0" smtClean="0"/>
              <a:t> &amp; max. </a:t>
            </a:r>
            <a:r>
              <a:rPr lang="de-DE" sz="2800" i="1" dirty="0" smtClean="0"/>
              <a:t>w</a:t>
            </a:r>
            <a:r>
              <a:rPr lang="de-DE" sz="2800" dirty="0" smtClean="0"/>
              <a:t>: </a:t>
            </a:r>
            <a:r>
              <a:rPr lang="de-DE" sz="2800" b="1" dirty="0" err="1" smtClean="0"/>
              <a:t>tracer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diffusion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endParaRPr lang="en-GB" sz="28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59625" y="1772816"/>
            <a:ext cx="2008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Stronger</a:t>
            </a:r>
            <a:r>
              <a:rPr lang="de-DE" dirty="0" smtClean="0"/>
              <a:t> </a:t>
            </a:r>
            <a:r>
              <a:rPr lang="de-DE" dirty="0" err="1" smtClean="0"/>
              <a:t>sensitivity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in K</a:t>
            </a:r>
            <a:r>
              <a:rPr lang="de-DE" baseline="-25000" dirty="0" smtClean="0"/>
              <a:t>T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K</a:t>
            </a:r>
            <a:r>
              <a:rPr lang="de-DE" baseline="-25000" dirty="0" smtClean="0"/>
              <a:t>m</a:t>
            </a:r>
            <a:endParaRPr lang="en-GB" baseline="-25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55" y="1291083"/>
            <a:ext cx="6560833" cy="50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51519" y="274638"/>
            <a:ext cx="8712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/>
              <a:t>ICON </a:t>
            </a:r>
            <a:r>
              <a:rPr lang="de-DE" sz="2800" dirty="0" err="1" smtClean="0"/>
              <a:t>test</a:t>
            </a:r>
            <a:r>
              <a:rPr lang="de-DE" sz="2800" dirty="0" smtClean="0"/>
              <a:t> 3: </a:t>
            </a:r>
            <a:r>
              <a:rPr lang="de-DE" sz="2800" b="1" dirty="0" smtClean="0"/>
              <a:t>initial </a:t>
            </a:r>
            <a:r>
              <a:rPr lang="de-DE" sz="2800" b="1" dirty="0" err="1" smtClean="0"/>
              <a:t>and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default</a:t>
            </a:r>
            <a:r>
              <a:rPr lang="de-DE" sz="2800" b="1" dirty="0" smtClean="0"/>
              <a:t> (</a:t>
            </a:r>
            <a:r>
              <a:rPr lang="de-DE" sz="2800" b="1" dirty="0" err="1" smtClean="0"/>
              <a:t>reference</a:t>
            </a:r>
            <a:r>
              <a:rPr lang="de-DE" sz="2800" b="1" dirty="0" smtClean="0"/>
              <a:t>) </a:t>
            </a:r>
            <a:r>
              <a:rPr lang="de-DE" sz="2800" b="1" dirty="0" err="1" smtClean="0"/>
              <a:t>run</a:t>
            </a:r>
            <a:endParaRPr lang="en-GB" sz="2800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7355"/>
            <a:ext cx="7565761" cy="5255981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1979712" y="3933056"/>
            <a:ext cx="655272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50667" y="3347700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INITIAL</a:t>
            </a:r>
            <a:endParaRPr lang="en-GB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350667" y="5147900"/>
            <a:ext cx="134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DEFAULT</a:t>
            </a:r>
            <a:br>
              <a:rPr lang="de-DE" b="1" dirty="0" smtClean="0"/>
            </a:br>
            <a:r>
              <a:rPr lang="de-DE" sz="1600" dirty="0" smtClean="0"/>
              <a:t>(</a:t>
            </a:r>
            <a:r>
              <a:rPr lang="de-DE" sz="1600" dirty="0" err="1" smtClean="0"/>
              <a:t>doubled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momentum</a:t>
            </a:r>
            <a:r>
              <a:rPr lang="de-DE" sz="1600" dirty="0" smtClean="0"/>
              <a:t> </a:t>
            </a:r>
            <a:r>
              <a:rPr lang="de-DE" sz="1600" dirty="0" err="1" smtClean="0"/>
              <a:t>diffusion</a:t>
            </a:r>
            <a:r>
              <a:rPr lang="de-DE" sz="1600" dirty="0" smtClean="0"/>
              <a:t>)</a:t>
            </a:r>
            <a:endParaRPr lang="en-GB" sz="16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6453336"/>
            <a:ext cx="655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32040" y="6453336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TIME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59625" y="1772816"/>
            <a:ext cx="157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  <a:r>
              <a:rPr lang="de-DE" dirty="0" smtClean="0"/>
              <a:t>x=0.5km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dt</a:t>
            </a:r>
            <a:r>
              <a:rPr lang="de-DE" dirty="0" smtClean="0"/>
              <a:t>=240s)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60 </a:t>
            </a:r>
            <a:r>
              <a:rPr lang="de-DE" dirty="0" err="1" smtClean="0"/>
              <a:t>levels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(top 30 km)</a:t>
            </a:r>
          </a:p>
        </p:txBody>
      </p:sp>
    </p:spTree>
    <p:extLst>
      <p:ext uri="{BB962C8B-B14F-4D97-AF65-F5344CB8AC3E}">
        <p14:creationId xmlns:p14="http://schemas.microsoft.com/office/powerpoint/2010/main" val="41683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51519" y="274638"/>
            <a:ext cx="8712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/>
              <a:t>ICON </a:t>
            </a:r>
            <a:r>
              <a:rPr lang="de-DE" sz="2800" dirty="0" err="1" smtClean="0"/>
              <a:t>test</a:t>
            </a:r>
            <a:r>
              <a:rPr lang="de-DE" sz="2800" dirty="0" smtClean="0"/>
              <a:t> 3: </a:t>
            </a:r>
            <a:r>
              <a:rPr lang="de-DE" sz="2800" b="1" dirty="0" smtClean="0"/>
              <a:t>initial </a:t>
            </a:r>
            <a:r>
              <a:rPr lang="de-DE" sz="2800" b="1" dirty="0" err="1" smtClean="0"/>
              <a:t>and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default</a:t>
            </a:r>
            <a:r>
              <a:rPr lang="de-DE" sz="2800" b="1" dirty="0" smtClean="0"/>
              <a:t> (</a:t>
            </a:r>
            <a:r>
              <a:rPr lang="de-DE" sz="2800" b="1" dirty="0" err="1" smtClean="0"/>
              <a:t>reference</a:t>
            </a:r>
            <a:r>
              <a:rPr lang="de-DE" sz="2800" b="1" dirty="0" smtClean="0"/>
              <a:t>) </a:t>
            </a:r>
            <a:r>
              <a:rPr lang="de-DE" sz="2800" b="1" dirty="0" err="1" smtClean="0"/>
              <a:t>run</a:t>
            </a:r>
            <a:endParaRPr lang="en-GB" sz="28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7355"/>
            <a:ext cx="7582220" cy="525598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979712" y="3933056"/>
            <a:ext cx="655272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350667" y="3347700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INITIAL</a:t>
            </a:r>
            <a:endParaRPr lang="en-GB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350667" y="5147900"/>
            <a:ext cx="134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DEFAULT</a:t>
            </a:r>
            <a:br>
              <a:rPr lang="de-DE" b="1" dirty="0" smtClean="0"/>
            </a:br>
            <a:r>
              <a:rPr lang="de-DE" sz="1600" dirty="0" smtClean="0"/>
              <a:t>(</a:t>
            </a:r>
            <a:r>
              <a:rPr lang="de-DE" sz="1600" dirty="0" err="1" smtClean="0"/>
              <a:t>doubled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momentum</a:t>
            </a:r>
            <a:r>
              <a:rPr lang="de-DE" sz="1600" dirty="0" smtClean="0"/>
              <a:t> </a:t>
            </a:r>
            <a:r>
              <a:rPr lang="de-DE" sz="1600" dirty="0" err="1" smtClean="0"/>
              <a:t>diffusion</a:t>
            </a:r>
            <a:r>
              <a:rPr lang="de-DE" sz="1600" dirty="0" smtClean="0"/>
              <a:t>)</a:t>
            </a:r>
            <a:endParaRPr lang="en-GB" sz="16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979712" y="6453336"/>
            <a:ext cx="655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32040" y="6453336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TIME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59625" y="1772816"/>
            <a:ext cx="157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  <a:r>
              <a:rPr lang="de-DE" dirty="0" smtClean="0"/>
              <a:t>x=0.5km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dt</a:t>
            </a:r>
            <a:r>
              <a:rPr lang="de-DE" dirty="0" smtClean="0"/>
              <a:t>=240s)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60 </a:t>
            </a:r>
            <a:r>
              <a:rPr lang="de-DE" dirty="0" err="1" smtClean="0"/>
              <a:t>levels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(top 30 km)</a:t>
            </a:r>
          </a:p>
        </p:txBody>
      </p:sp>
    </p:spTree>
    <p:extLst>
      <p:ext uri="{BB962C8B-B14F-4D97-AF65-F5344CB8AC3E}">
        <p14:creationId xmlns:p14="http://schemas.microsoft.com/office/powerpoint/2010/main" val="25210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/>
              <a:t>ICON </a:t>
            </a:r>
            <a:r>
              <a:rPr lang="de-DE" sz="2800" b="1" dirty="0" err="1" smtClean="0"/>
              <a:t>test</a:t>
            </a:r>
            <a:r>
              <a:rPr lang="de-DE" sz="2800" b="1" dirty="0" smtClean="0"/>
              <a:t> 3: </a:t>
            </a:r>
            <a:r>
              <a:rPr lang="de-DE" sz="2800" b="1" dirty="0" err="1"/>
              <a:t>s</a:t>
            </a:r>
            <a:r>
              <a:rPr lang="de-DE" sz="2800" b="1" dirty="0" err="1" smtClean="0"/>
              <a:t>ensitivity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studies</a:t>
            </a:r>
            <a:endParaRPr lang="en-GB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800" b="1" dirty="0" err="1" smtClean="0"/>
              <a:t>spatial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resolution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results</a:t>
            </a:r>
            <a:endParaRPr lang="de-DE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b="1" dirty="0" err="1"/>
              <a:t>d</a:t>
            </a:r>
            <a:r>
              <a:rPr lang="de-DE" sz="2800" b="1" dirty="0" err="1" smtClean="0"/>
              <a:t>iffusion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results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3019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51519" y="274638"/>
            <a:ext cx="8712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/>
              <a:t>1. </a:t>
            </a:r>
            <a:r>
              <a:rPr lang="de-DE" sz="2800" dirty="0" err="1" smtClean="0"/>
              <a:t>Precipitation</a:t>
            </a:r>
            <a:r>
              <a:rPr lang="de-DE" sz="2800" dirty="0" smtClean="0"/>
              <a:t>: </a:t>
            </a:r>
            <a:r>
              <a:rPr lang="de-DE" sz="2800" b="1" dirty="0" err="1" smtClean="0"/>
              <a:t>spatial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resolution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endParaRPr lang="en-GB" sz="28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7648057" cy="5255981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1979712" y="6453336"/>
            <a:ext cx="655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32040" y="6453336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TIME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50667" y="1916832"/>
            <a:ext cx="112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DEFAULT</a:t>
            </a:r>
          </a:p>
          <a:p>
            <a:r>
              <a:rPr lang="de-DE" b="1" dirty="0" smtClean="0"/>
              <a:t>(0.5 km)</a:t>
            </a:r>
            <a:endParaRPr lang="en-GB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50667" y="4149080"/>
            <a:ext cx="1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2km (r200)</a:t>
            </a:r>
            <a:endParaRPr lang="en-GB" sz="1600" dirty="0"/>
          </a:p>
        </p:txBody>
      </p:sp>
      <p:sp>
        <p:nvSpPr>
          <p:cNvPr id="14" name="Textfeld 13"/>
          <p:cNvSpPr txBox="1"/>
          <p:nvPr/>
        </p:nvSpPr>
        <p:spPr>
          <a:xfrm>
            <a:off x="395536" y="5363924"/>
            <a:ext cx="1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</a:t>
            </a:r>
            <a:r>
              <a:rPr lang="de-DE" b="1" dirty="0" smtClean="0"/>
              <a:t>km (r400)</a:t>
            </a:r>
            <a:endParaRPr lang="en-GB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350667" y="3131676"/>
            <a:ext cx="1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</a:t>
            </a:r>
            <a:r>
              <a:rPr lang="de-DE" b="1" dirty="0" smtClean="0"/>
              <a:t>km </a:t>
            </a:r>
            <a:r>
              <a:rPr lang="de-DE" b="1" dirty="0" smtClean="0"/>
              <a:t>(</a:t>
            </a:r>
            <a:r>
              <a:rPr lang="de-DE" b="1" dirty="0" smtClean="0"/>
              <a:t>r100</a:t>
            </a:r>
            <a:r>
              <a:rPr lang="de-DE" b="1" dirty="0" smtClean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489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45" y="1495325"/>
            <a:ext cx="5917235" cy="4525963"/>
          </a:xfr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251519" y="274638"/>
            <a:ext cx="8712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/>
              <a:t>1. Max. </a:t>
            </a:r>
            <a:r>
              <a:rPr lang="de-DE" sz="2800" dirty="0" err="1" smtClean="0"/>
              <a:t>precip</a:t>
            </a:r>
            <a:r>
              <a:rPr lang="de-DE" sz="2800" dirty="0" smtClean="0"/>
              <a:t> &amp; max. </a:t>
            </a:r>
            <a:r>
              <a:rPr lang="de-DE" sz="2800" i="1" dirty="0" smtClean="0"/>
              <a:t>w</a:t>
            </a:r>
            <a:r>
              <a:rPr lang="de-DE" sz="2800" dirty="0" smtClean="0"/>
              <a:t>: </a:t>
            </a:r>
            <a:r>
              <a:rPr lang="de-DE" sz="2800" b="1" dirty="0" err="1" smtClean="0"/>
              <a:t>spatial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resolution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endParaRPr lang="en-GB" sz="28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259625" y="1772816"/>
            <a:ext cx="2008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r400 </a:t>
            </a:r>
            <a:r>
              <a:rPr lang="de-DE" dirty="0" err="1" smtClean="0"/>
              <a:t>vastly</a:t>
            </a:r>
            <a:r>
              <a:rPr lang="de-DE" dirty="0" smtClean="0"/>
              <a:t>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</a:t>
            </a:r>
            <a:r>
              <a:rPr lang="de-DE" dirty="0" smtClean="0"/>
              <a:t>50 </a:t>
            </a:r>
            <a:r>
              <a:rPr lang="de-DE" dirty="0" err="1" smtClean="0"/>
              <a:t>and</a:t>
            </a:r>
            <a:r>
              <a:rPr lang="de-DE" dirty="0" smtClean="0"/>
              <a:t> r100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1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51519" y="274638"/>
            <a:ext cx="8712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/>
              <a:t>2. </a:t>
            </a:r>
            <a:r>
              <a:rPr lang="de-DE" sz="2800" dirty="0" err="1" smtClean="0"/>
              <a:t>Precipitation</a:t>
            </a:r>
            <a:r>
              <a:rPr lang="de-DE" sz="2800" dirty="0" smtClean="0"/>
              <a:t>: </a:t>
            </a:r>
            <a:r>
              <a:rPr lang="de-DE" sz="2800" b="1" dirty="0" err="1" smtClean="0"/>
              <a:t>momentum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diffusion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endParaRPr lang="en-GB" sz="28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43" y="1196752"/>
            <a:ext cx="7648057" cy="5255981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1979712" y="6453336"/>
            <a:ext cx="655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932040" y="6453336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TIME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0667" y="1916832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DEFAULT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913161" y="2492896"/>
            <a:ext cx="0" cy="3456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 rot="16200000">
            <a:off x="-318586" y="3845798"/>
            <a:ext cx="192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LESS DIFFUSION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9073009" cy="114300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/>
              <a:t>2. Max. </a:t>
            </a:r>
            <a:r>
              <a:rPr lang="de-DE" sz="2800" dirty="0" err="1" smtClean="0"/>
              <a:t>precip</a:t>
            </a:r>
            <a:r>
              <a:rPr lang="de-DE" sz="2800" dirty="0" smtClean="0"/>
              <a:t> &amp; max. </a:t>
            </a:r>
            <a:r>
              <a:rPr lang="de-DE" sz="2800" i="1" dirty="0" smtClean="0"/>
              <a:t>w</a:t>
            </a:r>
            <a:r>
              <a:rPr lang="de-DE" sz="2800" dirty="0" smtClean="0"/>
              <a:t>: </a:t>
            </a:r>
            <a:r>
              <a:rPr lang="de-DE" sz="2800" b="1" dirty="0" err="1" smtClean="0"/>
              <a:t>momentum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diffusion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endParaRPr lang="en-GB" sz="28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55" y="1291083"/>
            <a:ext cx="6560833" cy="50182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59625" y="1772816"/>
            <a:ext cx="200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Generally minor </a:t>
            </a:r>
            <a:r>
              <a:rPr lang="de-DE" dirty="0" err="1" smtClean="0"/>
              <a:t>differences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7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51519" y="274638"/>
            <a:ext cx="8712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/>
              <a:t>2. </a:t>
            </a:r>
            <a:r>
              <a:rPr lang="de-DE" sz="2800" dirty="0" err="1" smtClean="0"/>
              <a:t>Precipitation</a:t>
            </a:r>
            <a:r>
              <a:rPr lang="de-DE" sz="2800" dirty="0" smtClean="0"/>
              <a:t>: </a:t>
            </a:r>
            <a:r>
              <a:rPr lang="de-DE" sz="2800" b="1" dirty="0" err="1" smtClean="0"/>
              <a:t>tracer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diffusion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dependence</a:t>
            </a:r>
            <a:endParaRPr lang="en-GB" sz="28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47" y="1125347"/>
            <a:ext cx="7648057" cy="5255981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1979712" y="6453336"/>
            <a:ext cx="655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32040" y="6453336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TIME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913161" y="2492896"/>
            <a:ext cx="0" cy="3456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-318586" y="3845798"/>
            <a:ext cx="192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LESS DIFFUSION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50667" y="1916832"/>
            <a:ext cx="11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943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(4:3)</PresentationFormat>
  <Paragraphs>51</Paragraphs>
  <Slides>10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ICON Test 3 - Supercell</vt:lpstr>
      <vt:lpstr>PowerPoint-Präsentation</vt:lpstr>
      <vt:lpstr>PowerPoint-Präsentation</vt:lpstr>
      <vt:lpstr>ICON test 3: sensitivity studies</vt:lpstr>
      <vt:lpstr>PowerPoint-Präsentation</vt:lpstr>
      <vt:lpstr>PowerPoint-Präsentation</vt:lpstr>
      <vt:lpstr>PowerPoint-Präsentation</vt:lpstr>
      <vt:lpstr>2. Max. precip &amp; max. w: momentum diffusion dependence</vt:lpstr>
      <vt:lpstr>PowerPoint-Präsentation</vt:lpstr>
      <vt:lpstr>2. Max. precip &amp; max. w: tracer diffusion dependence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Testcase 3 - Supercell</dc:title>
  <dc:creator>trac</dc:creator>
  <cp:lastModifiedBy>trac</cp:lastModifiedBy>
  <cp:revision>18</cp:revision>
  <dcterms:created xsi:type="dcterms:W3CDTF">2016-06-16T22:04:38Z</dcterms:created>
  <dcterms:modified xsi:type="dcterms:W3CDTF">2016-06-17T06:31:02Z</dcterms:modified>
</cp:coreProperties>
</file>