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F5BD31A-668F-4D43-A96F-86156D765CE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67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85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5BD31A-668F-4D43-A96F-86156D765CE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997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5BD31A-668F-4D43-A96F-86156D765CE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32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5BD31A-668F-4D43-A96F-86156D765CE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265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98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850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23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5BD31A-668F-4D43-A96F-86156D765CE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1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5BD31A-668F-4D43-A96F-86156D765CE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8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82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1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12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7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D31A-668F-4D43-A96F-86156D765CE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0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D31A-668F-4D43-A96F-86156D765CE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380D-BDBA-4849-BDAD-6D5AE3171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0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EBAC-5A68-B7A3-637F-6DD951F2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3999" y="1482437"/>
            <a:ext cx="13619018" cy="997527"/>
          </a:xfrm>
        </p:spPr>
        <p:txBody>
          <a:bodyPr>
            <a:noAutofit/>
          </a:bodyPr>
          <a:lstStyle/>
          <a:p>
            <a:r>
              <a:rPr lang="en-IN" sz="3200">
                <a:latin typeface="Arial Black" panose="020B0A04020102020204" pitchFamily="34" charset="0"/>
              </a:rPr>
              <a:t>DR.SIVANTHI ADITANAR COLLEGE OF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F3AC-8E4E-B7FB-7CF0-B7B16A949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7" y="3562428"/>
            <a:ext cx="2819401" cy="1233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>
                <a:latin typeface="Arial Rounded MT Bold" panose="020F0704030504030204" pitchFamily="34" charset="0"/>
              </a:rPr>
              <a:t>TEAM LEADER</a:t>
            </a:r>
          </a:p>
          <a:p>
            <a:pPr marL="0" indent="0">
              <a:buNone/>
            </a:pPr>
            <a:r>
              <a:rPr lang="en-IN"/>
              <a:t>     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A.CROSSWIN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1FBBA-3923-AA10-271F-483CA9A925FD}"/>
              </a:ext>
            </a:extLst>
          </p:cNvPr>
          <p:cNvSpPr txBox="1"/>
          <p:nvPr/>
        </p:nvSpPr>
        <p:spPr>
          <a:xfrm>
            <a:off x="8506692" y="3562428"/>
            <a:ext cx="4890654" cy="2124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Arial Rounded MT Bold" panose="020F0704030504030204" pitchFamily="34" charset="0"/>
              </a:rPr>
              <a:t>TEAM MEMBERS</a:t>
            </a:r>
          </a:p>
          <a:p>
            <a:pPr>
              <a:lnSpc>
                <a:spcPct val="150000"/>
              </a:lnSpc>
            </a:pPr>
            <a:r>
              <a:rPr lang="en-IN" sz="2800">
                <a:latin typeface="Arial Rounded MT Bold" panose="020F0704030504030204" pitchFamily="34" charset="0"/>
              </a:rPr>
              <a:t>   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N.BALA ABISHEK</a:t>
            </a:r>
          </a:p>
          <a:p>
            <a:pPr>
              <a:lnSpc>
                <a:spcPct val="150000"/>
              </a:lnSpc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M.PRAVEEN KUMAR</a:t>
            </a:r>
          </a:p>
          <a:p>
            <a:pPr>
              <a:lnSpc>
                <a:spcPct val="150000"/>
              </a:lnSpc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P.MANIKANDA PRABU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EF811-7260-A5F9-EE80-EB04456FD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590" y="290945"/>
            <a:ext cx="1360975" cy="1191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9A6AF3-FA10-7740-937D-175362F41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110" y="418927"/>
            <a:ext cx="1360800" cy="9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5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0575-BC58-A8FA-F827-7BC94A526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707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5800" b="1" i="0">
                <a:solidFill>
                  <a:srgbClr val="2D2828"/>
                </a:solidFill>
                <a:effectLst/>
                <a:latin typeface="Arial Black" panose="020B0A04020102020204" pitchFamily="34" charset="0"/>
              </a:rPr>
              <a:t>How To Create A Brand Promo Video Using Canva</a:t>
            </a:r>
            <a:br>
              <a:rPr lang="en-IN" sz="4800" b="1" i="0">
                <a:solidFill>
                  <a:srgbClr val="2D2828"/>
                </a:solidFill>
                <a:effectLst/>
                <a:latin typeface="Open Sans" panose="020B0604020202020204" pitchFamily="34" charset="0"/>
              </a:rPr>
            </a:br>
            <a:endParaRPr lang="en-IN" sz="4800"/>
          </a:p>
        </p:txBody>
      </p:sp>
    </p:spTree>
    <p:extLst>
      <p:ext uri="{BB962C8B-B14F-4D97-AF65-F5344CB8AC3E}">
        <p14:creationId xmlns:p14="http://schemas.microsoft.com/office/powerpoint/2010/main" val="357574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4E68-809D-B7EE-C226-A1C76B92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64372"/>
            <a:ext cx="12192001" cy="1771009"/>
          </a:xfrm>
        </p:spPr>
        <p:txBody>
          <a:bodyPr>
            <a:normAutofit/>
          </a:bodyPr>
          <a:lstStyle/>
          <a:p>
            <a:pPr algn="ctr"/>
            <a:r>
              <a:rPr lang="en-IN" sz="6000" b="1">
                <a:latin typeface="Arial Black" panose="020B0A04020102020204" pitchFamily="34" charset="0"/>
              </a:rPr>
              <a:t>BRAND LOGO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E60D-0D0F-00C9-E920-8EA3A9926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59" y="2252380"/>
            <a:ext cx="4140479" cy="41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1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2784-F508-F7CA-5328-C52D9026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036" y="764373"/>
            <a:ext cx="9414164" cy="1293028"/>
          </a:xfrm>
        </p:spPr>
        <p:txBody>
          <a:bodyPr>
            <a:normAutofit/>
          </a:bodyPr>
          <a:lstStyle/>
          <a:p>
            <a:pPr algn="ctr"/>
            <a:r>
              <a:rPr lang="en-IN" sz="6000" b="1">
                <a:latin typeface="Arial Black" panose="020B0A04020102020204" pitchFamily="34" charset="0"/>
              </a:rPr>
              <a:t>OUR COLLECTIONS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571501-133E-C7F4-F94E-CF1C32942EEA}"/>
              </a:ext>
            </a:extLst>
          </p:cNvPr>
          <p:cNvSpPr/>
          <p:nvPr/>
        </p:nvSpPr>
        <p:spPr>
          <a:xfrm>
            <a:off x="1122222" y="1898074"/>
            <a:ext cx="3560619" cy="22444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C230CF-8C84-8B9A-6F97-86BBBA8AF6D0}"/>
              </a:ext>
            </a:extLst>
          </p:cNvPr>
          <p:cNvSpPr/>
          <p:nvPr/>
        </p:nvSpPr>
        <p:spPr>
          <a:xfrm>
            <a:off x="7509159" y="4454233"/>
            <a:ext cx="3560619" cy="22444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228600">
              <a:srgbClr val="FFFF00">
                <a:alpha val="40000"/>
              </a:srgb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89905C-54B1-4EAC-4967-33A12A0AA7F6}"/>
              </a:ext>
            </a:extLst>
          </p:cNvPr>
          <p:cNvSpPr/>
          <p:nvPr/>
        </p:nvSpPr>
        <p:spPr>
          <a:xfrm>
            <a:off x="1122222" y="4454233"/>
            <a:ext cx="3560619" cy="2244435"/>
          </a:xfrm>
          <a:prstGeom prst="roundRect">
            <a:avLst/>
          </a:prstGeom>
          <a:solidFill>
            <a:schemeClr val="bg1"/>
          </a:solidFill>
          <a:effectLst>
            <a:glow rad="228600">
              <a:schemeClr val="accent5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89F042-5AAE-87E8-BEBD-20D3E2C53F20}"/>
              </a:ext>
            </a:extLst>
          </p:cNvPr>
          <p:cNvSpPr/>
          <p:nvPr/>
        </p:nvSpPr>
        <p:spPr>
          <a:xfrm>
            <a:off x="7529939" y="1898074"/>
            <a:ext cx="3539839" cy="22444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228600">
              <a:srgbClr val="FFFF00">
                <a:alpha val="40000"/>
              </a:srgb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6C44C-E288-D4A3-458F-AC349F60B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36" y="2057401"/>
            <a:ext cx="1504728" cy="1490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CDC268-F15B-4A7B-41EF-A76B2C69D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36" y="2057401"/>
            <a:ext cx="1504728" cy="1490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2A5577-1447-AD63-5A1F-77EAB6C25F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2" t="13047" r="25775" b="16893"/>
          <a:stretch/>
        </p:blipFill>
        <p:spPr>
          <a:xfrm>
            <a:off x="2092036" y="4570719"/>
            <a:ext cx="1504728" cy="1522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F12470-554C-EA41-E90E-7F309D56BE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9" t="24848" r="14471" b="15758"/>
          <a:stretch/>
        </p:blipFill>
        <p:spPr>
          <a:xfrm>
            <a:off x="8595236" y="4586842"/>
            <a:ext cx="1504728" cy="14906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0CB53B-BB75-7890-BD51-EEB7D98EF360}"/>
              </a:ext>
            </a:extLst>
          </p:cNvPr>
          <p:cNvSpPr txBox="1"/>
          <p:nvPr/>
        </p:nvSpPr>
        <p:spPr>
          <a:xfrm>
            <a:off x="1427018" y="3596346"/>
            <a:ext cx="303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Sovereign Essence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11B30E-EE17-17A9-673F-47DCA281E1F0}"/>
              </a:ext>
            </a:extLst>
          </p:cNvPr>
          <p:cNvSpPr txBox="1"/>
          <p:nvPr/>
        </p:nvSpPr>
        <p:spPr>
          <a:xfrm>
            <a:off x="8465126" y="3642512"/>
            <a:ext cx="229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Nobel Trigger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A6960B-43B0-7D0B-EA57-278295F4AEDB}"/>
              </a:ext>
            </a:extLst>
          </p:cNvPr>
          <p:cNvSpPr txBox="1"/>
          <p:nvPr/>
        </p:nvSpPr>
        <p:spPr>
          <a:xfrm>
            <a:off x="1427019" y="6093627"/>
            <a:ext cx="303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Monarch’s Aroma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5EDD98-5F3A-E30C-3B5B-DA12065E94E8}"/>
              </a:ext>
            </a:extLst>
          </p:cNvPr>
          <p:cNvSpPr txBox="1"/>
          <p:nvPr/>
        </p:nvSpPr>
        <p:spPr>
          <a:xfrm>
            <a:off x="8465126" y="6131677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Regal Elixir</a:t>
            </a:r>
          </a:p>
        </p:txBody>
      </p:sp>
    </p:spTree>
    <p:extLst>
      <p:ext uri="{BB962C8B-B14F-4D97-AF65-F5344CB8AC3E}">
        <p14:creationId xmlns:p14="http://schemas.microsoft.com/office/powerpoint/2010/main" val="270708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D18A-8F9A-1BE7-899E-8A5C45BC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1999" cy="1964972"/>
          </a:xfrm>
        </p:spPr>
        <p:txBody>
          <a:bodyPr>
            <a:normAutofit/>
          </a:bodyPr>
          <a:lstStyle/>
          <a:p>
            <a:pPr algn="ctr"/>
            <a:r>
              <a:rPr lang="en-IN" sz="6000" b="1">
                <a:latin typeface="Arial Black" panose="020B0A04020102020204" pitchFamily="34" charset="0"/>
              </a:rPr>
              <a:t>NEW ARRIVALS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B5567C-0B7E-1884-B9D2-DC2368DB2987}"/>
              </a:ext>
            </a:extLst>
          </p:cNvPr>
          <p:cNvSpPr/>
          <p:nvPr/>
        </p:nvSpPr>
        <p:spPr>
          <a:xfrm>
            <a:off x="554181" y="2729345"/>
            <a:ext cx="3138055" cy="33642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CB67CE-5612-3257-6ABF-6241AA711A65}"/>
              </a:ext>
            </a:extLst>
          </p:cNvPr>
          <p:cNvSpPr/>
          <p:nvPr/>
        </p:nvSpPr>
        <p:spPr>
          <a:xfrm>
            <a:off x="4509653" y="2729345"/>
            <a:ext cx="3138055" cy="33642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CB18B8-4231-FD90-1CC3-5C1551F24CA7}"/>
              </a:ext>
            </a:extLst>
          </p:cNvPr>
          <p:cNvSpPr/>
          <p:nvPr/>
        </p:nvSpPr>
        <p:spPr>
          <a:xfrm>
            <a:off x="8465126" y="2729345"/>
            <a:ext cx="3138054" cy="33642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01974-E315-C807-9DB6-95F39D4A4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4" t="10084" r="15873" b="11911"/>
          <a:stretch/>
        </p:blipFill>
        <p:spPr>
          <a:xfrm>
            <a:off x="1009649" y="3064228"/>
            <a:ext cx="2227117" cy="2089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F5C51B-207B-41A1-059B-9387471A0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2" r="30555"/>
          <a:stretch/>
        </p:blipFill>
        <p:spPr>
          <a:xfrm>
            <a:off x="4982440" y="3064228"/>
            <a:ext cx="2227117" cy="2089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91B4A0-3949-80D6-7DCD-26B95E130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34" y="3064227"/>
            <a:ext cx="2227117" cy="2089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5148F9-1AA0-D7FA-3712-F164E9E66EC4}"/>
              </a:ext>
            </a:extLst>
          </p:cNvPr>
          <p:cNvSpPr txBox="1"/>
          <p:nvPr/>
        </p:nvSpPr>
        <p:spPr>
          <a:xfrm>
            <a:off x="1009649" y="5257941"/>
            <a:ext cx="222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Mystic whispers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28478-625F-1E48-A9F4-C4AF955BF84B}"/>
              </a:ext>
            </a:extLst>
          </p:cNvPr>
          <p:cNvSpPr txBox="1"/>
          <p:nvPr/>
        </p:nvSpPr>
        <p:spPr>
          <a:xfrm>
            <a:off x="4821382" y="5304107"/>
            <a:ext cx="260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Oppulent obsession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B1C34-DE80-A686-6481-0782AA1F76E3}"/>
              </a:ext>
            </a:extLst>
          </p:cNvPr>
          <p:cNvSpPr txBox="1"/>
          <p:nvPr/>
        </p:nvSpPr>
        <p:spPr>
          <a:xfrm>
            <a:off x="8733562" y="5304107"/>
            <a:ext cx="290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Eternal Enhancement</a:t>
            </a:r>
          </a:p>
        </p:txBody>
      </p:sp>
    </p:spTree>
    <p:extLst>
      <p:ext uri="{BB962C8B-B14F-4D97-AF65-F5344CB8AC3E}">
        <p14:creationId xmlns:p14="http://schemas.microsoft.com/office/powerpoint/2010/main" val="17662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0634-44A4-6A1C-7DFC-82A95B9A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701736"/>
          </a:xfrm>
        </p:spPr>
        <p:txBody>
          <a:bodyPr>
            <a:normAutofit/>
          </a:bodyPr>
          <a:lstStyle/>
          <a:p>
            <a:pPr algn="ctr"/>
            <a:r>
              <a:rPr lang="en-IN" sz="6000" b="1">
                <a:latin typeface="Arial Black" panose="020B0A04020102020204" pitchFamily="34" charset="0"/>
              </a:rPr>
              <a:t>EXCLUSIVE OFFER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5A2E0-9D7E-4F01-EBA6-2227AD779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5" t="25124" r="19505" b="23670"/>
          <a:stretch/>
        </p:blipFill>
        <p:spPr>
          <a:xfrm>
            <a:off x="7162800" y="2466109"/>
            <a:ext cx="4228002" cy="341343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91A5B-0C0E-9188-A9B5-C4DA2C08D79D}"/>
              </a:ext>
            </a:extLst>
          </p:cNvPr>
          <p:cNvSpPr/>
          <p:nvPr/>
        </p:nvSpPr>
        <p:spPr>
          <a:xfrm>
            <a:off x="512616" y="2466108"/>
            <a:ext cx="5583383" cy="3893127"/>
          </a:xfrm>
          <a:prstGeom prst="roundRect">
            <a:avLst/>
          </a:prstGeom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EF992-B4BA-AB2D-E591-83E450F3B4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3" b="14267"/>
          <a:stretch/>
        </p:blipFill>
        <p:spPr>
          <a:xfrm>
            <a:off x="1607127" y="2751841"/>
            <a:ext cx="3380509" cy="27345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9AC814-C7FE-84C4-6E9C-A1F1C8459803}"/>
              </a:ext>
            </a:extLst>
          </p:cNvPr>
          <p:cNvSpPr txBox="1"/>
          <p:nvPr/>
        </p:nvSpPr>
        <p:spPr>
          <a:xfrm>
            <a:off x="1246908" y="5631962"/>
            <a:ext cx="218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Regal Elixir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5A80F-6F5D-B1DC-1BBF-6826C648A691}"/>
              </a:ext>
            </a:extLst>
          </p:cNvPr>
          <p:cNvSpPr txBox="1"/>
          <p:nvPr/>
        </p:nvSpPr>
        <p:spPr>
          <a:xfrm>
            <a:off x="4052453" y="5661207"/>
            <a:ext cx="1260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 1000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28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497C-4CF0-66D1-9FA9-ED53B8CD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951118"/>
          </a:xfrm>
        </p:spPr>
        <p:txBody>
          <a:bodyPr>
            <a:normAutofit/>
          </a:bodyPr>
          <a:lstStyle/>
          <a:p>
            <a:pPr algn="ctr"/>
            <a:r>
              <a:rPr lang="en-IN" sz="6000" b="1">
                <a:latin typeface="Arial Black" panose="020B0A04020102020204" pitchFamily="34" charset="0"/>
              </a:rPr>
              <a:t>COMPANY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3D2EC-357C-A770-A3D2-0E72F310B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63" y="2395272"/>
            <a:ext cx="3153474" cy="3153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A5797-546C-4F0B-B6B1-E13B2F98D493}"/>
              </a:ext>
            </a:extLst>
          </p:cNvPr>
          <p:cNvSpPr txBox="1"/>
          <p:nvPr/>
        </p:nvSpPr>
        <p:spPr>
          <a:xfrm>
            <a:off x="4519262" y="5791200"/>
            <a:ext cx="3363973" cy="53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www.revolver.com</a:t>
            </a:r>
          </a:p>
        </p:txBody>
      </p:sp>
    </p:spTree>
    <p:extLst>
      <p:ext uri="{BB962C8B-B14F-4D97-AF65-F5344CB8AC3E}">
        <p14:creationId xmlns:p14="http://schemas.microsoft.com/office/powerpoint/2010/main" val="11212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2881-8967-45EB-9F3F-4FECED0D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>
            <a:noAutofit/>
          </a:bodyPr>
          <a:lstStyle/>
          <a:p>
            <a:r>
              <a:rPr lang="en-IN" sz="9600" b="1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81041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300</TotalTime>
  <Words>76</Words>
  <Application>Microsoft Office PowerPoint</Application>
  <PresentationFormat>Widescreen</PresentationFormat>
  <Paragraphs>24</Paragraphs>
  <Slides>8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Vapor Trail</vt:lpstr>
      <vt:lpstr>DR.SIVANTHI ADITANAR COLLEGE OF ENGINEERING</vt:lpstr>
      <vt:lpstr>How To Create A Brand Promo Video Using Canva </vt:lpstr>
      <vt:lpstr>BRAND LOGO</vt:lpstr>
      <vt:lpstr>OUR COLLECTIONS</vt:lpstr>
      <vt:lpstr>NEW ARRIVALS</vt:lpstr>
      <vt:lpstr>EXCLUSIVE OFFER</vt:lpstr>
      <vt:lpstr>COMPANY WEBSITE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DR.SIVANTHI ADITANAR COLLEGE OF ENGINEERING</dc:title>
  <dc:creator>joevinfdo855@gmail.com</dc:creator>
  <cp:lastModifiedBy>CROSSWIN A</cp:lastModifiedBy>
  <cp:revision>8</cp:revision>
  <dcterms:created xsi:type="dcterms:W3CDTF">2023-10-21T08:22:59Z</dcterms:created>
  <dcterms:modified xsi:type="dcterms:W3CDTF">2023-11-01T18:06:58Z</dcterms:modified>
</cp:coreProperties>
</file>