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F5ADD-AD14-0664-0E1D-F498FE98A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/>
              <a:t>solitaire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225524-AEFE-6164-F880-06C016F1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Bartłomiej Olejniczak</a:t>
            </a:r>
          </a:p>
        </p:txBody>
      </p:sp>
    </p:spTree>
    <p:extLst>
      <p:ext uri="{BB962C8B-B14F-4D97-AF65-F5344CB8AC3E}">
        <p14:creationId xmlns:p14="http://schemas.microsoft.com/office/powerpoint/2010/main" val="6885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A5AEC5-56A8-8BF2-23B4-D4D149DB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585522A-D0DA-2B2D-C52D-157D4AABE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544052"/>
            <a:ext cx="8610600" cy="4819650"/>
          </a:xfrm>
        </p:spPr>
      </p:pic>
    </p:spTree>
    <p:extLst>
      <p:ext uri="{BB962C8B-B14F-4D97-AF65-F5344CB8AC3E}">
        <p14:creationId xmlns:p14="http://schemas.microsoft.com/office/powerpoint/2010/main" val="26624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E911D-FE5D-E1EB-4333-BC7599CD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B375A7D-C1D6-462C-C1E1-D02422C8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759" y="2194511"/>
            <a:ext cx="3149677" cy="246897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7D6752B-B8CF-4151-4D80-7982B5FE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98" y="2183074"/>
            <a:ext cx="4429957" cy="24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0B3CF-86B7-2DD0-9A19-72D7DB0A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099158C8-1BB2-D52C-0845-DF787208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97" y="2000164"/>
            <a:ext cx="3642264" cy="3970068"/>
          </a:xfr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C696CB34-5CA6-3981-3394-387E8471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83" y="1970101"/>
            <a:ext cx="4000131" cy="40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91EC94-985B-7DA8-D096-C30E93E0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BD2E4B-DDA6-17B0-491B-95792D23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Marzec</a:t>
            </a:r>
          </a:p>
          <a:p>
            <a:pPr marL="0" indent="0">
              <a:buNone/>
            </a:pPr>
            <a:r>
              <a:rPr lang="pl-PL" dirty="0"/>
              <a:t>Menu i podstawy</a:t>
            </a:r>
          </a:p>
          <a:p>
            <a:r>
              <a:rPr lang="pl-PL" b="1" dirty="0"/>
              <a:t>Kwiecień</a:t>
            </a:r>
          </a:p>
          <a:p>
            <a:pPr marL="0" indent="0">
              <a:buNone/>
            </a:pPr>
            <a:r>
              <a:rPr lang="pl-PL" dirty="0"/>
              <a:t>Mechanika gry</a:t>
            </a:r>
          </a:p>
          <a:p>
            <a:r>
              <a:rPr lang="pl-PL" b="1" dirty="0"/>
              <a:t>Maj</a:t>
            </a:r>
          </a:p>
          <a:p>
            <a:pPr marL="0" indent="0">
              <a:buNone/>
            </a:pPr>
            <a:r>
              <a:rPr lang="pl-PL" dirty="0"/>
              <a:t>Mechanika gry i wybór kart</a:t>
            </a:r>
          </a:p>
          <a:p>
            <a:r>
              <a:rPr lang="pl-PL" b="1" dirty="0"/>
              <a:t>Czerwiec</a:t>
            </a:r>
          </a:p>
          <a:p>
            <a:pPr marL="0" indent="0">
              <a:buNone/>
            </a:pPr>
            <a:r>
              <a:rPr lang="pl-PL" dirty="0"/>
              <a:t>Win </a:t>
            </a:r>
            <a:r>
              <a:rPr lang="pl-PL" dirty="0" err="1"/>
              <a:t>screen</a:t>
            </a:r>
            <a:r>
              <a:rPr lang="pl-PL" dirty="0"/>
              <a:t>, poprawki, </a:t>
            </a:r>
            <a:r>
              <a:rPr lang="pl-PL" dirty="0" err="1"/>
              <a:t>debugging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5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962A8-8D88-9130-DA35-05CD4672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CD7612-5889-BC80-B40D-2A550BB57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05995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</Template>
  <TotalTime>57</TotalTime>
  <Words>31</Words>
  <Application>Microsoft Office PowerPoint</Application>
  <PresentationFormat>Panoramiczny</PresentationFormat>
  <Paragraphs>16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Para</vt:lpstr>
      <vt:lpstr>solitaire</vt:lpstr>
      <vt:lpstr>  </vt:lpstr>
      <vt:lpstr> </vt:lpstr>
      <vt:lpstr> </vt:lpstr>
      <vt:lpstr> 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solitaire</dc:title>
  <dc:creator>Stefan Grzegrzółka</dc:creator>
  <cp:lastModifiedBy>Stefan Grzegrzółka</cp:lastModifiedBy>
  <cp:revision>1</cp:revision>
  <dcterms:created xsi:type="dcterms:W3CDTF">2023-03-10T07:15:21Z</dcterms:created>
  <dcterms:modified xsi:type="dcterms:W3CDTF">2023-03-10T08:12:57Z</dcterms:modified>
</cp:coreProperties>
</file>