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A729-1CED-4D4A-8101-955ABD27B292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0013-4826-4771-B009-CD054E7F547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</a:t>
            </a:r>
            <a:br>
              <a:rPr lang="pl-PL" dirty="0" smtClean="0"/>
            </a:br>
            <a:r>
              <a:rPr lang="pl-PL" dirty="0" smtClean="0"/>
              <a:t>Krzywej Gradientowej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57158" y="3886200"/>
            <a:ext cx="8358246" cy="2686072"/>
          </a:xfrm>
        </p:spPr>
        <p:txBody>
          <a:bodyPr>
            <a:normAutofit/>
          </a:bodyPr>
          <a:lstStyle/>
          <a:p>
            <a:endParaRPr lang="pl-PL" sz="1800" dirty="0" smtClean="0"/>
          </a:p>
          <a:p>
            <a:endParaRPr lang="pl-PL" sz="1800" dirty="0"/>
          </a:p>
          <a:p>
            <a:endParaRPr lang="pl-PL" sz="1800" dirty="0" smtClean="0"/>
          </a:p>
          <a:p>
            <a:endParaRPr lang="pl-PL" sz="1800" dirty="0"/>
          </a:p>
          <a:p>
            <a:endParaRPr lang="pl-PL" sz="1800" dirty="0" smtClean="0"/>
          </a:p>
          <a:p>
            <a:endParaRPr lang="pl-PL" sz="1800" dirty="0"/>
          </a:p>
          <a:p>
            <a:endParaRPr lang="pl-PL" sz="1800" dirty="0" smtClean="0"/>
          </a:p>
          <a:p>
            <a:r>
              <a:rPr lang="pl-PL" sz="1800" dirty="0" smtClean="0"/>
              <a:t>Cezary Bella						16.05.2017</a:t>
            </a:r>
            <a:endParaRPr lang="pl-PL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Krzywa Gradientowa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800" dirty="0" smtClean="0"/>
              <a:t>Krzywa (tutaj) będąca reprezentacją najkrótszej drogi z danego punktu do podłoża</a:t>
            </a:r>
          </a:p>
          <a:p>
            <a:pPr algn="ctr">
              <a:buNone/>
            </a:pPr>
            <a:endParaRPr lang="pl-PL" sz="1000" dirty="0"/>
          </a:p>
          <a:p>
            <a:pPr algn="ctr">
              <a:buNone/>
            </a:pPr>
            <a:r>
              <a:rPr lang="pl-PL" sz="2800" dirty="0" smtClean="0"/>
              <a:t>	W geografii, krzywa gradientowa reprezentuje zależność ilości opadów od wzniesienia stacji opadowych</a:t>
            </a:r>
            <a:endParaRPr lang="pl-P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Proces Wyznaczania</a:t>
            </a:r>
            <a:br>
              <a:rPr lang="pl-PL" dirty="0" smtClean="0"/>
            </a:br>
            <a:r>
              <a:rPr lang="pl-PL" dirty="0" smtClean="0"/>
              <a:t>Krzywej Gradientowej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50059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l-PL" sz="2800" dirty="0" smtClean="0"/>
              <a:t>Zadaną bryłę należy podzielić na trójkąty (TRIANGULARYZACJA)</a:t>
            </a:r>
          </a:p>
          <a:p>
            <a:pPr algn="ctr">
              <a:buNone/>
            </a:pPr>
            <a:endParaRPr lang="pl-PL" sz="1000" dirty="0"/>
          </a:p>
          <a:p>
            <a:pPr algn="ctr">
              <a:buNone/>
            </a:pPr>
            <a:r>
              <a:rPr lang="pl-PL" sz="2800" dirty="0" smtClean="0"/>
              <a:t>Wyznaczenie POZIOMIC</a:t>
            </a:r>
          </a:p>
          <a:p>
            <a:pPr algn="ctr">
              <a:buNone/>
            </a:pPr>
            <a:endParaRPr lang="pl-PL" sz="1000" dirty="0"/>
          </a:p>
          <a:p>
            <a:pPr algn="ctr">
              <a:buNone/>
            </a:pPr>
            <a:r>
              <a:rPr lang="pl-PL" sz="2800" dirty="0" smtClean="0"/>
              <a:t>Począwszy od PUNKTU POCZĄTKOWEGO,</a:t>
            </a:r>
            <a:br>
              <a:rPr lang="pl-PL" sz="2800" dirty="0" smtClean="0"/>
            </a:br>
            <a:r>
              <a:rPr lang="pl-PL" sz="2800" dirty="0" smtClean="0"/>
              <a:t>dla niego i każdego wyznaczonego następnego wyznaczamy punkt leżący na POZIOMICY bezpośrednio pod nim, tak aby prosta między tymi punktami miała jak NAJMNIEJSZĄ DŁUGOŚĆ</a:t>
            </a:r>
            <a:endParaRPr lang="pl-PL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Proces Wyznaczania</a:t>
            </a:r>
            <a:br>
              <a:rPr lang="pl-PL" dirty="0" smtClean="0"/>
            </a:br>
            <a:r>
              <a:rPr lang="pl-PL" dirty="0" smtClean="0"/>
              <a:t>Krzywej Gradientowej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800" dirty="0" smtClean="0"/>
              <a:t>Wyznaczane punkty zapisujemy do listy</a:t>
            </a:r>
          </a:p>
          <a:p>
            <a:pPr algn="ctr">
              <a:buNone/>
            </a:pPr>
            <a:endParaRPr lang="pl-PL" sz="1000" dirty="0"/>
          </a:p>
          <a:p>
            <a:pPr algn="ctr">
              <a:buNone/>
            </a:pPr>
            <a:r>
              <a:rPr lang="pl-PL" sz="2800" dirty="0" smtClean="0"/>
              <a:t>Końcowym etapem jest wyrysowanie wyznaczonej krzywej składającej się z punktów</a:t>
            </a:r>
            <a:endParaRPr lang="pl-PL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UWAGĘ! </a:t>
            </a:r>
            <a:r>
              <a:rPr lang="pl-PL" smtClean="0"/>
              <a:t>:D</a:t>
            </a:r>
            <a:endParaRPr lang="pl-PL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</Words>
  <Application>Microsoft Office PowerPoint</Application>
  <PresentationFormat>Pokaz na ekranie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Wyznaczanie Krzywej Gradientowej</vt:lpstr>
      <vt:lpstr>Krzywa Gradientowa</vt:lpstr>
      <vt:lpstr>Proces Wyznaczania Krzywej Gradientowej</vt:lpstr>
      <vt:lpstr>Proces Wyznaczania Krzywej Gradientowej</vt:lpstr>
      <vt:lpstr>DZIĘKUJĘ ZA UWAGĘ! :D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Cezary Bella</dc:creator>
  <cp:lastModifiedBy>Cezary Bella</cp:lastModifiedBy>
  <cp:revision>8</cp:revision>
  <dcterms:created xsi:type="dcterms:W3CDTF">2017-05-14T23:00:10Z</dcterms:created>
  <dcterms:modified xsi:type="dcterms:W3CDTF">2017-05-15T00:09:16Z</dcterms:modified>
</cp:coreProperties>
</file>