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B78FD-D510-4061-80DA-CE458256A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7B288-2508-43E5-9FB9-9F3AE975B2FE}">
      <dgm:prSet/>
      <dgm:spPr/>
      <dgm:t>
        <a:bodyPr/>
        <a:lstStyle/>
        <a:p>
          <a:r>
            <a:rPr lang="en-IE" dirty="0"/>
            <a:t>Unique but not niche</a:t>
          </a:r>
          <a:endParaRPr lang="en-US" dirty="0"/>
        </a:p>
      </dgm:t>
    </dgm:pt>
    <dgm:pt modelId="{F6B3B904-93E3-48A1-924F-60268A72AD43}" type="parTrans" cxnId="{E7C88CBC-389F-44AB-AC1A-5C63A3915A48}">
      <dgm:prSet/>
      <dgm:spPr/>
      <dgm:t>
        <a:bodyPr/>
        <a:lstStyle/>
        <a:p>
          <a:endParaRPr lang="en-US"/>
        </a:p>
      </dgm:t>
    </dgm:pt>
    <dgm:pt modelId="{02E78DF0-79B7-40DD-B28E-B3EF9379420F}" type="sibTrans" cxnId="{E7C88CBC-389F-44AB-AC1A-5C63A3915A48}">
      <dgm:prSet/>
      <dgm:spPr/>
      <dgm:t>
        <a:bodyPr/>
        <a:lstStyle/>
        <a:p>
          <a:endParaRPr lang="en-US"/>
        </a:p>
      </dgm:t>
    </dgm:pt>
    <dgm:pt modelId="{2D298824-8496-4C6D-A21E-587A3258B616}">
      <dgm:prSet/>
      <dgm:spPr/>
      <dgm:t>
        <a:bodyPr/>
        <a:lstStyle/>
        <a:p>
          <a:r>
            <a:rPr lang="en-IE" dirty="0"/>
            <a:t>Gap in the market</a:t>
          </a:r>
          <a:endParaRPr lang="en-US" dirty="0"/>
        </a:p>
      </dgm:t>
    </dgm:pt>
    <dgm:pt modelId="{7C97108A-938D-477C-B761-7935C55548C4}" type="parTrans" cxnId="{929D0D5B-F6A7-4980-8D12-9AFAE1907870}">
      <dgm:prSet/>
      <dgm:spPr/>
      <dgm:t>
        <a:bodyPr/>
        <a:lstStyle/>
        <a:p>
          <a:endParaRPr lang="en-US"/>
        </a:p>
      </dgm:t>
    </dgm:pt>
    <dgm:pt modelId="{964BD5BF-24FF-45A9-8A8C-E79CEAEDA43E}" type="sibTrans" cxnId="{929D0D5B-F6A7-4980-8D12-9AFAE1907870}">
      <dgm:prSet/>
      <dgm:spPr/>
      <dgm:t>
        <a:bodyPr/>
        <a:lstStyle/>
        <a:p>
          <a:endParaRPr lang="en-US"/>
        </a:p>
      </dgm:t>
    </dgm:pt>
    <dgm:pt modelId="{70806F56-4D89-4248-B391-47BD4365698A}">
      <dgm:prSet/>
      <dgm:spPr/>
      <dgm:t>
        <a:bodyPr/>
        <a:lstStyle/>
        <a:p>
          <a:r>
            <a:rPr lang="en-IE" dirty="0"/>
            <a:t>For me personally</a:t>
          </a:r>
          <a:endParaRPr lang="en-US" dirty="0"/>
        </a:p>
      </dgm:t>
    </dgm:pt>
    <dgm:pt modelId="{7A4265DA-9FB5-4271-A1AC-62290BCBADE4}" type="parTrans" cxnId="{723D46DC-6871-4389-8DEB-3DF9EC93DCC8}">
      <dgm:prSet/>
      <dgm:spPr/>
      <dgm:t>
        <a:bodyPr/>
        <a:lstStyle/>
        <a:p>
          <a:endParaRPr lang="en-US"/>
        </a:p>
      </dgm:t>
    </dgm:pt>
    <dgm:pt modelId="{F1B05392-A8E8-4C0A-BF98-7D52D584E51D}" type="sibTrans" cxnId="{723D46DC-6871-4389-8DEB-3DF9EC93DCC8}">
      <dgm:prSet/>
      <dgm:spPr/>
      <dgm:t>
        <a:bodyPr/>
        <a:lstStyle/>
        <a:p>
          <a:endParaRPr lang="en-US"/>
        </a:p>
      </dgm:t>
    </dgm:pt>
    <dgm:pt modelId="{2738E586-C903-4D4E-A6BC-09DCCC9E3C52}">
      <dgm:prSet/>
      <dgm:spPr/>
      <dgm:t>
        <a:bodyPr/>
        <a:lstStyle/>
        <a:p>
          <a:r>
            <a:rPr lang="en-IE" dirty="0"/>
            <a:t>I like making games</a:t>
          </a:r>
          <a:endParaRPr lang="en-US" dirty="0"/>
        </a:p>
      </dgm:t>
    </dgm:pt>
    <dgm:pt modelId="{6021A762-5B6D-457C-9ACA-CB8F09FEC7D1}" type="parTrans" cxnId="{A876386F-8C15-4E28-9C13-DACF6252964B}">
      <dgm:prSet/>
      <dgm:spPr/>
      <dgm:t>
        <a:bodyPr/>
        <a:lstStyle/>
        <a:p>
          <a:endParaRPr lang="en-US"/>
        </a:p>
      </dgm:t>
    </dgm:pt>
    <dgm:pt modelId="{9A6FBEF2-09C8-42F6-9969-F36055A0D253}" type="sibTrans" cxnId="{A876386F-8C15-4E28-9C13-DACF6252964B}">
      <dgm:prSet/>
      <dgm:spPr/>
      <dgm:t>
        <a:bodyPr/>
        <a:lstStyle/>
        <a:p>
          <a:endParaRPr lang="en-US"/>
        </a:p>
      </dgm:t>
    </dgm:pt>
    <dgm:pt modelId="{F384CBC1-DF5E-4E6C-8AC2-7C61B0DD1670}">
      <dgm:prSet/>
      <dgm:spPr/>
      <dgm:t>
        <a:bodyPr/>
        <a:lstStyle/>
        <a:p>
          <a:r>
            <a:rPr lang="en-IE" dirty="0"/>
            <a:t>I like working with randomness</a:t>
          </a:r>
          <a:endParaRPr lang="en-US" dirty="0"/>
        </a:p>
      </dgm:t>
    </dgm:pt>
    <dgm:pt modelId="{CB35611C-F4BC-442E-9C42-DEB1C4B9B8FA}" type="parTrans" cxnId="{EFF54F73-A3A6-4290-90F5-B20FB66B32F0}">
      <dgm:prSet/>
      <dgm:spPr/>
      <dgm:t>
        <a:bodyPr/>
        <a:lstStyle/>
        <a:p>
          <a:endParaRPr lang="en-US"/>
        </a:p>
      </dgm:t>
    </dgm:pt>
    <dgm:pt modelId="{FE1E33F3-8734-42D1-B60A-71A97506EF57}" type="sibTrans" cxnId="{EFF54F73-A3A6-4290-90F5-B20FB66B32F0}">
      <dgm:prSet/>
      <dgm:spPr/>
      <dgm:t>
        <a:bodyPr/>
        <a:lstStyle/>
        <a:p>
          <a:endParaRPr lang="en-US"/>
        </a:p>
      </dgm:t>
    </dgm:pt>
    <dgm:pt modelId="{1E45C8C3-C849-498A-9B1D-44753816103E}">
      <dgm:prSet/>
      <dgm:spPr/>
      <dgm:t>
        <a:bodyPr/>
        <a:lstStyle/>
        <a:p>
          <a:r>
            <a:rPr lang="en-IE"/>
            <a:t>As a developer</a:t>
          </a:r>
          <a:endParaRPr lang="en-US"/>
        </a:p>
      </dgm:t>
    </dgm:pt>
    <dgm:pt modelId="{CD0ED25C-F3C1-41A1-AFE0-A31FF2DB5C1E}" type="parTrans" cxnId="{613E4B6F-A554-4A77-AF05-C6D1C59DB1D1}">
      <dgm:prSet/>
      <dgm:spPr/>
      <dgm:t>
        <a:bodyPr/>
        <a:lstStyle/>
        <a:p>
          <a:endParaRPr lang="en-US"/>
        </a:p>
      </dgm:t>
    </dgm:pt>
    <dgm:pt modelId="{F171A9F0-AAED-4DC8-9565-4525813D2D4B}" type="sibTrans" cxnId="{613E4B6F-A554-4A77-AF05-C6D1C59DB1D1}">
      <dgm:prSet/>
      <dgm:spPr/>
      <dgm:t>
        <a:bodyPr/>
        <a:lstStyle/>
        <a:p>
          <a:endParaRPr lang="en-US"/>
        </a:p>
      </dgm:t>
    </dgm:pt>
    <dgm:pt modelId="{43D3C5A6-2556-4916-9A34-E3A3EFE83B4F}">
      <dgm:prSet/>
      <dgm:spPr/>
      <dgm:t>
        <a:bodyPr/>
        <a:lstStyle/>
        <a:p>
          <a:r>
            <a:rPr lang="en-IE"/>
            <a:t>People enjoying your game</a:t>
          </a:r>
          <a:endParaRPr lang="en-US"/>
        </a:p>
      </dgm:t>
    </dgm:pt>
    <dgm:pt modelId="{34C037E9-068D-4FC2-A790-19578DCC4C34}" type="parTrans" cxnId="{F45D8474-8021-4547-831B-5AB1A9692192}">
      <dgm:prSet/>
      <dgm:spPr/>
      <dgm:t>
        <a:bodyPr/>
        <a:lstStyle/>
        <a:p>
          <a:endParaRPr lang="en-US"/>
        </a:p>
      </dgm:t>
    </dgm:pt>
    <dgm:pt modelId="{90C2949A-9FCC-465C-B77D-C7163E2FF6C1}" type="sibTrans" cxnId="{F45D8474-8021-4547-831B-5AB1A9692192}">
      <dgm:prSet/>
      <dgm:spPr/>
      <dgm:t>
        <a:bodyPr/>
        <a:lstStyle/>
        <a:p>
          <a:endParaRPr lang="en-US"/>
        </a:p>
      </dgm:t>
    </dgm:pt>
    <dgm:pt modelId="{13DC3A13-F0E5-4003-93DA-7E8F963BCAC7}">
      <dgm:prSet/>
      <dgm:spPr/>
      <dgm:t>
        <a:bodyPr/>
        <a:lstStyle/>
        <a:p>
          <a:r>
            <a:rPr lang="en-IE"/>
            <a:t>Bulking my skills</a:t>
          </a:r>
          <a:endParaRPr lang="en-US"/>
        </a:p>
      </dgm:t>
    </dgm:pt>
    <dgm:pt modelId="{992B90BD-6B90-4CCD-A61D-FC6AB2B738A9}" type="parTrans" cxnId="{BDFB6ADA-2FBC-4D3F-80A5-A43459F49574}">
      <dgm:prSet/>
      <dgm:spPr/>
      <dgm:t>
        <a:bodyPr/>
        <a:lstStyle/>
        <a:p>
          <a:endParaRPr lang="en-US"/>
        </a:p>
      </dgm:t>
    </dgm:pt>
    <dgm:pt modelId="{B13D1E31-B239-4A08-BC7B-0B549056136F}" type="sibTrans" cxnId="{BDFB6ADA-2FBC-4D3F-80A5-A43459F49574}">
      <dgm:prSet/>
      <dgm:spPr/>
      <dgm:t>
        <a:bodyPr/>
        <a:lstStyle/>
        <a:p>
          <a:endParaRPr lang="en-US"/>
        </a:p>
      </dgm:t>
    </dgm:pt>
    <dgm:pt modelId="{870AC203-7D02-4163-906D-A6EA5E033F73}" type="pres">
      <dgm:prSet presAssocID="{44AB78FD-D510-4061-80DA-CE458256ABB9}" presName="root" presStyleCnt="0">
        <dgm:presLayoutVars>
          <dgm:dir/>
          <dgm:resizeHandles val="exact"/>
        </dgm:presLayoutVars>
      </dgm:prSet>
      <dgm:spPr/>
    </dgm:pt>
    <dgm:pt modelId="{602418D0-9A0E-4084-ADD6-CAAAA676291D}" type="pres">
      <dgm:prSet presAssocID="{64D7B288-2508-43E5-9FB9-9F3AE975B2FE}" presName="compNode" presStyleCnt="0"/>
      <dgm:spPr/>
    </dgm:pt>
    <dgm:pt modelId="{C7C85F0A-A18F-4553-8CC6-94F4379B122F}" type="pres">
      <dgm:prSet presAssocID="{64D7B288-2508-43E5-9FB9-9F3AE975B2FE}" presName="bgRect" presStyleLbl="bgShp" presStyleIdx="0" presStyleCnt="3"/>
      <dgm:spPr/>
    </dgm:pt>
    <dgm:pt modelId="{04D1E081-7B92-4437-8F2A-1A3DC66195B9}" type="pres">
      <dgm:prSet presAssocID="{64D7B288-2508-43E5-9FB9-9F3AE975B2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F2CED5C4-3EBC-48D9-8E40-281227A9E1E1}" type="pres">
      <dgm:prSet presAssocID="{64D7B288-2508-43E5-9FB9-9F3AE975B2FE}" presName="spaceRect" presStyleCnt="0"/>
      <dgm:spPr/>
    </dgm:pt>
    <dgm:pt modelId="{B7FB6F5A-87D9-46F1-B1BF-561D286B4E1E}" type="pres">
      <dgm:prSet presAssocID="{64D7B288-2508-43E5-9FB9-9F3AE975B2FE}" presName="parTx" presStyleLbl="revTx" presStyleIdx="0" presStyleCnt="6">
        <dgm:presLayoutVars>
          <dgm:chMax val="0"/>
          <dgm:chPref val="0"/>
        </dgm:presLayoutVars>
      </dgm:prSet>
      <dgm:spPr/>
    </dgm:pt>
    <dgm:pt modelId="{67A65D44-5CCA-4535-AE24-8FCED6628E22}" type="pres">
      <dgm:prSet presAssocID="{64D7B288-2508-43E5-9FB9-9F3AE975B2FE}" presName="desTx" presStyleLbl="revTx" presStyleIdx="1" presStyleCnt="6">
        <dgm:presLayoutVars/>
      </dgm:prSet>
      <dgm:spPr/>
    </dgm:pt>
    <dgm:pt modelId="{F5EDFC1D-6525-4FB3-A4E6-C6764139A6E1}" type="pres">
      <dgm:prSet presAssocID="{02E78DF0-79B7-40DD-B28E-B3EF9379420F}" presName="sibTrans" presStyleCnt="0"/>
      <dgm:spPr/>
    </dgm:pt>
    <dgm:pt modelId="{145420A5-9D2F-4DDE-8DDB-898B41198832}" type="pres">
      <dgm:prSet presAssocID="{70806F56-4D89-4248-B391-47BD4365698A}" presName="compNode" presStyleCnt="0"/>
      <dgm:spPr/>
    </dgm:pt>
    <dgm:pt modelId="{2881257C-B15A-4510-A9D9-4DAB9C819E0B}" type="pres">
      <dgm:prSet presAssocID="{70806F56-4D89-4248-B391-47BD4365698A}" presName="bgRect" presStyleLbl="bgShp" presStyleIdx="1" presStyleCnt="3"/>
      <dgm:spPr/>
    </dgm:pt>
    <dgm:pt modelId="{5BEEF0A0-366B-45A9-B638-EEDB7CB3C4A6}" type="pres">
      <dgm:prSet presAssocID="{70806F56-4D89-4248-B391-47BD436569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DE33576B-2B69-4D30-967D-E70956A4F0C1}" type="pres">
      <dgm:prSet presAssocID="{70806F56-4D89-4248-B391-47BD4365698A}" presName="spaceRect" presStyleCnt="0"/>
      <dgm:spPr/>
    </dgm:pt>
    <dgm:pt modelId="{E5D5318D-08B3-4889-A13F-4C646EE45350}" type="pres">
      <dgm:prSet presAssocID="{70806F56-4D89-4248-B391-47BD4365698A}" presName="parTx" presStyleLbl="revTx" presStyleIdx="2" presStyleCnt="6">
        <dgm:presLayoutVars>
          <dgm:chMax val="0"/>
          <dgm:chPref val="0"/>
        </dgm:presLayoutVars>
      </dgm:prSet>
      <dgm:spPr/>
    </dgm:pt>
    <dgm:pt modelId="{F22C2316-20BE-4AEE-8D9F-1113E0301325}" type="pres">
      <dgm:prSet presAssocID="{70806F56-4D89-4248-B391-47BD4365698A}" presName="desTx" presStyleLbl="revTx" presStyleIdx="3" presStyleCnt="6">
        <dgm:presLayoutVars/>
      </dgm:prSet>
      <dgm:spPr/>
    </dgm:pt>
    <dgm:pt modelId="{61E4A032-5332-4B66-BB9B-CD7CE6CF365A}" type="pres">
      <dgm:prSet presAssocID="{F1B05392-A8E8-4C0A-BF98-7D52D584E51D}" presName="sibTrans" presStyleCnt="0"/>
      <dgm:spPr/>
    </dgm:pt>
    <dgm:pt modelId="{237D9635-1454-4597-8EE9-6C2460FADB1B}" type="pres">
      <dgm:prSet presAssocID="{1E45C8C3-C849-498A-9B1D-44753816103E}" presName="compNode" presStyleCnt="0"/>
      <dgm:spPr/>
    </dgm:pt>
    <dgm:pt modelId="{3122BFC8-9620-4E04-8C66-0DB1E91B8796}" type="pres">
      <dgm:prSet presAssocID="{1E45C8C3-C849-498A-9B1D-44753816103E}" presName="bgRect" presStyleLbl="bgShp" presStyleIdx="2" presStyleCnt="3"/>
      <dgm:spPr/>
    </dgm:pt>
    <dgm:pt modelId="{2DCF17C6-BCCD-47D6-8731-BFC6330A113A}" type="pres">
      <dgm:prSet presAssocID="{1E45C8C3-C849-498A-9B1D-4475381610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90FEC76-FB88-444D-95BF-0AEEE8B17FBD}" type="pres">
      <dgm:prSet presAssocID="{1E45C8C3-C849-498A-9B1D-44753816103E}" presName="spaceRect" presStyleCnt="0"/>
      <dgm:spPr/>
    </dgm:pt>
    <dgm:pt modelId="{EB2DA02C-C395-4C44-9FAC-5A421DD719B4}" type="pres">
      <dgm:prSet presAssocID="{1E45C8C3-C849-498A-9B1D-44753816103E}" presName="parTx" presStyleLbl="revTx" presStyleIdx="4" presStyleCnt="6">
        <dgm:presLayoutVars>
          <dgm:chMax val="0"/>
          <dgm:chPref val="0"/>
        </dgm:presLayoutVars>
      </dgm:prSet>
      <dgm:spPr/>
    </dgm:pt>
    <dgm:pt modelId="{2A0E067D-3704-44AF-95B7-398333C04804}" type="pres">
      <dgm:prSet presAssocID="{1E45C8C3-C849-498A-9B1D-44753816103E}" presName="desTx" presStyleLbl="revTx" presStyleIdx="5" presStyleCnt="6">
        <dgm:presLayoutVars/>
      </dgm:prSet>
      <dgm:spPr/>
    </dgm:pt>
  </dgm:ptLst>
  <dgm:cxnLst>
    <dgm:cxn modelId="{C039B123-5E23-4936-AEB4-018E7A18E69D}" type="presOf" srcId="{64D7B288-2508-43E5-9FB9-9F3AE975B2FE}" destId="{B7FB6F5A-87D9-46F1-B1BF-561D286B4E1E}" srcOrd="0" destOrd="0" presId="urn:microsoft.com/office/officeart/2018/2/layout/IconVerticalSolidList"/>
    <dgm:cxn modelId="{19DF5231-BA5C-4EA5-BC73-9A6DC2296E8D}" type="presOf" srcId="{13DC3A13-F0E5-4003-93DA-7E8F963BCAC7}" destId="{2A0E067D-3704-44AF-95B7-398333C04804}" srcOrd="0" destOrd="1" presId="urn:microsoft.com/office/officeart/2018/2/layout/IconVerticalSolidList"/>
    <dgm:cxn modelId="{929D0D5B-F6A7-4980-8D12-9AFAE1907870}" srcId="{64D7B288-2508-43E5-9FB9-9F3AE975B2FE}" destId="{2D298824-8496-4C6D-A21E-587A3258B616}" srcOrd="0" destOrd="0" parTransId="{7C97108A-938D-477C-B761-7935C55548C4}" sibTransId="{964BD5BF-24FF-45A9-8A8C-E79CEAEDA43E}"/>
    <dgm:cxn modelId="{9F5DE74A-8027-4127-A862-3A7CEF6789D7}" type="presOf" srcId="{F384CBC1-DF5E-4E6C-8AC2-7C61B0DD1670}" destId="{F22C2316-20BE-4AEE-8D9F-1113E0301325}" srcOrd="0" destOrd="1" presId="urn:microsoft.com/office/officeart/2018/2/layout/IconVerticalSolidList"/>
    <dgm:cxn modelId="{AF06DA4B-8509-40BC-9412-B9D7139B0770}" type="presOf" srcId="{2738E586-C903-4D4E-A6BC-09DCCC9E3C52}" destId="{F22C2316-20BE-4AEE-8D9F-1113E0301325}" srcOrd="0" destOrd="0" presId="urn:microsoft.com/office/officeart/2018/2/layout/IconVerticalSolidList"/>
    <dgm:cxn modelId="{A876386F-8C15-4E28-9C13-DACF6252964B}" srcId="{70806F56-4D89-4248-B391-47BD4365698A}" destId="{2738E586-C903-4D4E-A6BC-09DCCC9E3C52}" srcOrd="0" destOrd="0" parTransId="{6021A762-5B6D-457C-9ACA-CB8F09FEC7D1}" sibTransId="{9A6FBEF2-09C8-42F6-9969-F36055A0D253}"/>
    <dgm:cxn modelId="{613E4B6F-A554-4A77-AF05-C6D1C59DB1D1}" srcId="{44AB78FD-D510-4061-80DA-CE458256ABB9}" destId="{1E45C8C3-C849-498A-9B1D-44753816103E}" srcOrd="2" destOrd="0" parTransId="{CD0ED25C-F3C1-41A1-AFE0-A31FF2DB5C1E}" sibTransId="{F171A9F0-AAED-4DC8-9565-4525813D2D4B}"/>
    <dgm:cxn modelId="{1CBC5E52-FEEC-44E2-9CE8-EDEA83420697}" type="presOf" srcId="{43D3C5A6-2556-4916-9A34-E3A3EFE83B4F}" destId="{2A0E067D-3704-44AF-95B7-398333C04804}" srcOrd="0" destOrd="0" presId="urn:microsoft.com/office/officeart/2018/2/layout/IconVerticalSolidList"/>
    <dgm:cxn modelId="{EFF54F73-A3A6-4290-90F5-B20FB66B32F0}" srcId="{70806F56-4D89-4248-B391-47BD4365698A}" destId="{F384CBC1-DF5E-4E6C-8AC2-7C61B0DD1670}" srcOrd="1" destOrd="0" parTransId="{CB35611C-F4BC-442E-9C42-DEB1C4B9B8FA}" sibTransId="{FE1E33F3-8734-42D1-B60A-71A97506EF57}"/>
    <dgm:cxn modelId="{FD376874-F781-4084-9964-CEBA8CEAC5E4}" type="presOf" srcId="{70806F56-4D89-4248-B391-47BD4365698A}" destId="{E5D5318D-08B3-4889-A13F-4C646EE45350}" srcOrd="0" destOrd="0" presId="urn:microsoft.com/office/officeart/2018/2/layout/IconVerticalSolidList"/>
    <dgm:cxn modelId="{F45D8474-8021-4547-831B-5AB1A9692192}" srcId="{1E45C8C3-C849-498A-9B1D-44753816103E}" destId="{43D3C5A6-2556-4916-9A34-E3A3EFE83B4F}" srcOrd="0" destOrd="0" parTransId="{34C037E9-068D-4FC2-A790-19578DCC4C34}" sibTransId="{90C2949A-9FCC-465C-B77D-C7163E2FF6C1}"/>
    <dgm:cxn modelId="{AC485C7A-8F17-4D5F-98EA-3F5EEA75956C}" type="presOf" srcId="{44AB78FD-D510-4061-80DA-CE458256ABB9}" destId="{870AC203-7D02-4163-906D-A6EA5E033F73}" srcOrd="0" destOrd="0" presId="urn:microsoft.com/office/officeart/2018/2/layout/IconVerticalSolidList"/>
    <dgm:cxn modelId="{E7C88CBC-389F-44AB-AC1A-5C63A3915A48}" srcId="{44AB78FD-D510-4061-80DA-CE458256ABB9}" destId="{64D7B288-2508-43E5-9FB9-9F3AE975B2FE}" srcOrd="0" destOrd="0" parTransId="{F6B3B904-93E3-48A1-924F-60268A72AD43}" sibTransId="{02E78DF0-79B7-40DD-B28E-B3EF9379420F}"/>
    <dgm:cxn modelId="{4CA62FCE-CCD3-455A-9CC8-D4855E496947}" type="presOf" srcId="{1E45C8C3-C849-498A-9B1D-44753816103E}" destId="{EB2DA02C-C395-4C44-9FAC-5A421DD719B4}" srcOrd="0" destOrd="0" presId="urn:microsoft.com/office/officeart/2018/2/layout/IconVerticalSolidList"/>
    <dgm:cxn modelId="{BDFB6ADA-2FBC-4D3F-80A5-A43459F49574}" srcId="{1E45C8C3-C849-498A-9B1D-44753816103E}" destId="{13DC3A13-F0E5-4003-93DA-7E8F963BCAC7}" srcOrd="1" destOrd="0" parTransId="{992B90BD-6B90-4CCD-A61D-FC6AB2B738A9}" sibTransId="{B13D1E31-B239-4A08-BC7B-0B549056136F}"/>
    <dgm:cxn modelId="{723D46DC-6871-4389-8DEB-3DF9EC93DCC8}" srcId="{44AB78FD-D510-4061-80DA-CE458256ABB9}" destId="{70806F56-4D89-4248-B391-47BD4365698A}" srcOrd="1" destOrd="0" parTransId="{7A4265DA-9FB5-4271-A1AC-62290BCBADE4}" sibTransId="{F1B05392-A8E8-4C0A-BF98-7D52D584E51D}"/>
    <dgm:cxn modelId="{7AC2B0E4-E29B-4C70-A56E-BEDDD5C0AFFD}" type="presOf" srcId="{2D298824-8496-4C6D-A21E-587A3258B616}" destId="{67A65D44-5CCA-4535-AE24-8FCED6628E22}" srcOrd="0" destOrd="0" presId="urn:microsoft.com/office/officeart/2018/2/layout/IconVerticalSolidList"/>
    <dgm:cxn modelId="{BBECF397-6414-4C6C-BEFF-9B0BDA81E135}" type="presParOf" srcId="{870AC203-7D02-4163-906D-A6EA5E033F73}" destId="{602418D0-9A0E-4084-ADD6-CAAAA676291D}" srcOrd="0" destOrd="0" presId="urn:microsoft.com/office/officeart/2018/2/layout/IconVerticalSolidList"/>
    <dgm:cxn modelId="{5AE6119F-0050-4BB7-A1F5-AE22BB7885BE}" type="presParOf" srcId="{602418D0-9A0E-4084-ADD6-CAAAA676291D}" destId="{C7C85F0A-A18F-4553-8CC6-94F4379B122F}" srcOrd="0" destOrd="0" presId="urn:microsoft.com/office/officeart/2018/2/layout/IconVerticalSolidList"/>
    <dgm:cxn modelId="{72333D6D-ECF7-43CD-9147-15EB2F944C52}" type="presParOf" srcId="{602418D0-9A0E-4084-ADD6-CAAAA676291D}" destId="{04D1E081-7B92-4437-8F2A-1A3DC66195B9}" srcOrd="1" destOrd="0" presId="urn:microsoft.com/office/officeart/2018/2/layout/IconVerticalSolidList"/>
    <dgm:cxn modelId="{BF4ACF5F-5B3C-48D6-AF5B-E5E09E4B6154}" type="presParOf" srcId="{602418D0-9A0E-4084-ADD6-CAAAA676291D}" destId="{F2CED5C4-3EBC-48D9-8E40-281227A9E1E1}" srcOrd="2" destOrd="0" presId="urn:microsoft.com/office/officeart/2018/2/layout/IconVerticalSolidList"/>
    <dgm:cxn modelId="{14F0E465-7DAB-481C-8A89-3178DFF85428}" type="presParOf" srcId="{602418D0-9A0E-4084-ADD6-CAAAA676291D}" destId="{B7FB6F5A-87D9-46F1-B1BF-561D286B4E1E}" srcOrd="3" destOrd="0" presId="urn:microsoft.com/office/officeart/2018/2/layout/IconVerticalSolidList"/>
    <dgm:cxn modelId="{59A9E7E8-A5F6-4B22-874E-E37617787B8B}" type="presParOf" srcId="{602418D0-9A0E-4084-ADD6-CAAAA676291D}" destId="{67A65D44-5CCA-4535-AE24-8FCED6628E22}" srcOrd="4" destOrd="0" presId="urn:microsoft.com/office/officeart/2018/2/layout/IconVerticalSolidList"/>
    <dgm:cxn modelId="{A2238A5B-F46D-4630-8AF8-AC30CB162737}" type="presParOf" srcId="{870AC203-7D02-4163-906D-A6EA5E033F73}" destId="{F5EDFC1D-6525-4FB3-A4E6-C6764139A6E1}" srcOrd="1" destOrd="0" presId="urn:microsoft.com/office/officeart/2018/2/layout/IconVerticalSolidList"/>
    <dgm:cxn modelId="{EA42260A-E389-4FA7-B17A-C04A51156C19}" type="presParOf" srcId="{870AC203-7D02-4163-906D-A6EA5E033F73}" destId="{145420A5-9D2F-4DDE-8DDB-898B41198832}" srcOrd="2" destOrd="0" presId="urn:microsoft.com/office/officeart/2018/2/layout/IconVerticalSolidList"/>
    <dgm:cxn modelId="{9972FD3A-C328-47E2-978F-112D04BA6C54}" type="presParOf" srcId="{145420A5-9D2F-4DDE-8DDB-898B41198832}" destId="{2881257C-B15A-4510-A9D9-4DAB9C819E0B}" srcOrd="0" destOrd="0" presId="urn:microsoft.com/office/officeart/2018/2/layout/IconVerticalSolidList"/>
    <dgm:cxn modelId="{34889CC5-E128-4444-941D-9CE7015BAC06}" type="presParOf" srcId="{145420A5-9D2F-4DDE-8DDB-898B41198832}" destId="{5BEEF0A0-366B-45A9-B638-EEDB7CB3C4A6}" srcOrd="1" destOrd="0" presId="urn:microsoft.com/office/officeart/2018/2/layout/IconVerticalSolidList"/>
    <dgm:cxn modelId="{50E6F659-AD43-494D-A843-F81050CB2606}" type="presParOf" srcId="{145420A5-9D2F-4DDE-8DDB-898B41198832}" destId="{DE33576B-2B69-4D30-967D-E70956A4F0C1}" srcOrd="2" destOrd="0" presId="urn:microsoft.com/office/officeart/2018/2/layout/IconVerticalSolidList"/>
    <dgm:cxn modelId="{F6158892-D14A-4E7E-ADBD-086506FF6DB2}" type="presParOf" srcId="{145420A5-9D2F-4DDE-8DDB-898B41198832}" destId="{E5D5318D-08B3-4889-A13F-4C646EE45350}" srcOrd="3" destOrd="0" presId="urn:microsoft.com/office/officeart/2018/2/layout/IconVerticalSolidList"/>
    <dgm:cxn modelId="{00E62AD3-36FB-42F2-9410-6F065CDB539A}" type="presParOf" srcId="{145420A5-9D2F-4DDE-8DDB-898B41198832}" destId="{F22C2316-20BE-4AEE-8D9F-1113E0301325}" srcOrd="4" destOrd="0" presId="urn:microsoft.com/office/officeart/2018/2/layout/IconVerticalSolidList"/>
    <dgm:cxn modelId="{DF65E604-767D-467C-B2DD-82BD38ADA225}" type="presParOf" srcId="{870AC203-7D02-4163-906D-A6EA5E033F73}" destId="{61E4A032-5332-4B66-BB9B-CD7CE6CF365A}" srcOrd="3" destOrd="0" presId="urn:microsoft.com/office/officeart/2018/2/layout/IconVerticalSolidList"/>
    <dgm:cxn modelId="{2AFABA62-B31F-4F5C-B551-6B298892A742}" type="presParOf" srcId="{870AC203-7D02-4163-906D-A6EA5E033F73}" destId="{237D9635-1454-4597-8EE9-6C2460FADB1B}" srcOrd="4" destOrd="0" presId="urn:microsoft.com/office/officeart/2018/2/layout/IconVerticalSolidList"/>
    <dgm:cxn modelId="{DB37FEAB-E887-4E7B-8EFD-B4C1DB23D838}" type="presParOf" srcId="{237D9635-1454-4597-8EE9-6C2460FADB1B}" destId="{3122BFC8-9620-4E04-8C66-0DB1E91B8796}" srcOrd="0" destOrd="0" presId="urn:microsoft.com/office/officeart/2018/2/layout/IconVerticalSolidList"/>
    <dgm:cxn modelId="{1BB36BA4-0FB9-481B-A827-FB6BF48C7BAF}" type="presParOf" srcId="{237D9635-1454-4597-8EE9-6C2460FADB1B}" destId="{2DCF17C6-BCCD-47D6-8731-BFC6330A113A}" srcOrd="1" destOrd="0" presId="urn:microsoft.com/office/officeart/2018/2/layout/IconVerticalSolidList"/>
    <dgm:cxn modelId="{DC541A29-2F58-408A-A0FE-A14164C92638}" type="presParOf" srcId="{237D9635-1454-4597-8EE9-6C2460FADB1B}" destId="{090FEC76-FB88-444D-95BF-0AEEE8B17FBD}" srcOrd="2" destOrd="0" presId="urn:microsoft.com/office/officeart/2018/2/layout/IconVerticalSolidList"/>
    <dgm:cxn modelId="{6AC32125-273F-4750-ACF3-70996B20ACC5}" type="presParOf" srcId="{237D9635-1454-4597-8EE9-6C2460FADB1B}" destId="{EB2DA02C-C395-4C44-9FAC-5A421DD719B4}" srcOrd="3" destOrd="0" presId="urn:microsoft.com/office/officeart/2018/2/layout/IconVerticalSolidList"/>
    <dgm:cxn modelId="{32B43572-8E5B-4207-9910-84CFD1317A01}" type="presParOf" srcId="{237D9635-1454-4597-8EE9-6C2460FADB1B}" destId="{2A0E067D-3704-44AF-95B7-398333C048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CE7D6-B203-406E-BB96-0FC1975DD81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7CB2CC-B972-4D3B-AF1E-5C52B0CDDB71}">
      <dgm:prSet/>
      <dgm:spPr/>
      <dgm:t>
        <a:bodyPr/>
        <a:lstStyle/>
        <a:p>
          <a:r>
            <a:rPr lang="en-IE"/>
            <a:t>Networking is difficult and slow</a:t>
          </a:r>
          <a:endParaRPr lang="en-US"/>
        </a:p>
      </dgm:t>
    </dgm:pt>
    <dgm:pt modelId="{66DA1D74-31E9-4B96-830E-376E368B0B0C}" type="parTrans" cxnId="{AD7421B1-6412-4DEE-98A3-885614CA1FE6}">
      <dgm:prSet/>
      <dgm:spPr/>
      <dgm:t>
        <a:bodyPr/>
        <a:lstStyle/>
        <a:p>
          <a:endParaRPr lang="en-US"/>
        </a:p>
      </dgm:t>
    </dgm:pt>
    <dgm:pt modelId="{9CA054D8-440F-4759-B2FB-B93693982794}" type="sibTrans" cxnId="{AD7421B1-6412-4DEE-98A3-885614CA1FE6}">
      <dgm:prSet/>
      <dgm:spPr/>
      <dgm:t>
        <a:bodyPr/>
        <a:lstStyle/>
        <a:p>
          <a:endParaRPr lang="en-US"/>
        </a:p>
      </dgm:t>
    </dgm:pt>
    <dgm:pt modelId="{1A912027-5567-4FA1-8DB8-0FDD21F26EF0}">
      <dgm:prSet/>
      <dgm:spPr/>
      <dgm:t>
        <a:bodyPr/>
        <a:lstStyle/>
        <a:p>
          <a:r>
            <a:rPr lang="en-IE"/>
            <a:t>It is difficult to predict time</a:t>
          </a:r>
          <a:endParaRPr lang="en-US"/>
        </a:p>
      </dgm:t>
    </dgm:pt>
    <dgm:pt modelId="{B141C7D0-30D9-4809-B2A8-026B348FC58B}" type="parTrans" cxnId="{C31CD26D-C8D9-4589-ADE7-6B16713FAF2C}">
      <dgm:prSet/>
      <dgm:spPr/>
      <dgm:t>
        <a:bodyPr/>
        <a:lstStyle/>
        <a:p>
          <a:endParaRPr lang="en-US"/>
        </a:p>
      </dgm:t>
    </dgm:pt>
    <dgm:pt modelId="{F89ED423-752B-4A84-B5A3-A4F961A1CFDD}" type="sibTrans" cxnId="{C31CD26D-C8D9-4589-ADE7-6B16713FAF2C}">
      <dgm:prSet/>
      <dgm:spPr/>
      <dgm:t>
        <a:bodyPr/>
        <a:lstStyle/>
        <a:p>
          <a:endParaRPr lang="en-US"/>
        </a:p>
      </dgm:t>
    </dgm:pt>
    <dgm:pt modelId="{BF080528-FAA7-4B1A-B330-3014FE5109CF}">
      <dgm:prSet/>
      <dgm:spPr/>
      <dgm:t>
        <a:bodyPr/>
        <a:lstStyle/>
        <a:p>
          <a:r>
            <a:rPr lang="en-IE"/>
            <a:t>Creating Assets can be time consuming</a:t>
          </a:r>
          <a:endParaRPr lang="en-US"/>
        </a:p>
      </dgm:t>
    </dgm:pt>
    <dgm:pt modelId="{9BB880C4-B445-4A37-8E78-05F3EB19EA92}" type="parTrans" cxnId="{D919F145-537D-440A-8B27-0422E1B91D30}">
      <dgm:prSet/>
      <dgm:spPr/>
      <dgm:t>
        <a:bodyPr/>
        <a:lstStyle/>
        <a:p>
          <a:endParaRPr lang="en-US"/>
        </a:p>
      </dgm:t>
    </dgm:pt>
    <dgm:pt modelId="{8C8D0AF2-1C36-41EE-B5DD-3D310B501A4A}" type="sibTrans" cxnId="{D919F145-537D-440A-8B27-0422E1B91D30}">
      <dgm:prSet/>
      <dgm:spPr/>
      <dgm:t>
        <a:bodyPr/>
        <a:lstStyle/>
        <a:p>
          <a:endParaRPr lang="en-US"/>
        </a:p>
      </dgm:t>
    </dgm:pt>
    <dgm:pt modelId="{2824D3A8-D1A0-453F-AA17-87108A3C06BE}">
      <dgm:prSet/>
      <dgm:spPr/>
      <dgm:t>
        <a:bodyPr/>
        <a:lstStyle/>
        <a:p>
          <a:r>
            <a:rPr lang="en-IE"/>
            <a:t>All time related issues.</a:t>
          </a:r>
          <a:endParaRPr lang="en-US"/>
        </a:p>
      </dgm:t>
    </dgm:pt>
    <dgm:pt modelId="{B852F4E4-5BDD-464E-8712-FA498EB8C62C}" type="parTrans" cxnId="{0CB5FF2E-79EE-40C3-A40C-AEBC7A8C12D2}">
      <dgm:prSet/>
      <dgm:spPr/>
      <dgm:t>
        <a:bodyPr/>
        <a:lstStyle/>
        <a:p>
          <a:endParaRPr lang="en-US"/>
        </a:p>
      </dgm:t>
    </dgm:pt>
    <dgm:pt modelId="{5F6F125B-B023-44E8-9CB9-012A5BD64651}" type="sibTrans" cxnId="{0CB5FF2E-79EE-40C3-A40C-AEBC7A8C12D2}">
      <dgm:prSet/>
      <dgm:spPr/>
      <dgm:t>
        <a:bodyPr/>
        <a:lstStyle/>
        <a:p>
          <a:endParaRPr lang="en-US"/>
        </a:p>
      </dgm:t>
    </dgm:pt>
    <dgm:pt modelId="{D089D839-027A-4F2E-BC18-8E07293AB43E}" type="pres">
      <dgm:prSet presAssocID="{D40CE7D6-B203-406E-BB96-0FC1975DD816}" presName="linear" presStyleCnt="0">
        <dgm:presLayoutVars>
          <dgm:animLvl val="lvl"/>
          <dgm:resizeHandles val="exact"/>
        </dgm:presLayoutVars>
      </dgm:prSet>
      <dgm:spPr/>
    </dgm:pt>
    <dgm:pt modelId="{F100EC41-DFA7-44BC-BA6B-1EF163172062}" type="pres">
      <dgm:prSet presAssocID="{DE7CB2CC-B972-4D3B-AF1E-5C52B0CDDB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89EAB1-FF10-4F02-91E0-02FD78C5F2D4}" type="pres">
      <dgm:prSet presAssocID="{9CA054D8-440F-4759-B2FB-B93693982794}" presName="spacer" presStyleCnt="0"/>
      <dgm:spPr/>
    </dgm:pt>
    <dgm:pt modelId="{C7C57EF6-1FF1-4526-AE8F-CA516EBE24AD}" type="pres">
      <dgm:prSet presAssocID="{1A912027-5567-4FA1-8DB8-0FDD21F26E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C743BD-2FF4-496F-BC96-F646310FEEEA}" type="pres">
      <dgm:prSet presAssocID="{F89ED423-752B-4A84-B5A3-A4F961A1CFDD}" presName="spacer" presStyleCnt="0"/>
      <dgm:spPr/>
    </dgm:pt>
    <dgm:pt modelId="{7D7307FD-702D-47D5-B77F-B9A98B6545FE}" type="pres">
      <dgm:prSet presAssocID="{BF080528-FAA7-4B1A-B330-3014FE5109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F22AA2-31E8-4167-9370-7ABF607E7D24}" type="pres">
      <dgm:prSet presAssocID="{8C8D0AF2-1C36-41EE-B5DD-3D310B501A4A}" presName="spacer" presStyleCnt="0"/>
      <dgm:spPr/>
    </dgm:pt>
    <dgm:pt modelId="{77F81D98-6C89-482C-B170-F3FF53C62157}" type="pres">
      <dgm:prSet presAssocID="{2824D3A8-D1A0-453F-AA17-87108A3C06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B5FF2E-79EE-40C3-A40C-AEBC7A8C12D2}" srcId="{D40CE7D6-B203-406E-BB96-0FC1975DD816}" destId="{2824D3A8-D1A0-453F-AA17-87108A3C06BE}" srcOrd="3" destOrd="0" parTransId="{B852F4E4-5BDD-464E-8712-FA498EB8C62C}" sibTransId="{5F6F125B-B023-44E8-9CB9-012A5BD64651}"/>
    <dgm:cxn modelId="{D919F145-537D-440A-8B27-0422E1B91D30}" srcId="{D40CE7D6-B203-406E-BB96-0FC1975DD816}" destId="{BF080528-FAA7-4B1A-B330-3014FE5109CF}" srcOrd="2" destOrd="0" parTransId="{9BB880C4-B445-4A37-8E78-05F3EB19EA92}" sibTransId="{8C8D0AF2-1C36-41EE-B5DD-3D310B501A4A}"/>
    <dgm:cxn modelId="{C31CD26D-C8D9-4589-ADE7-6B16713FAF2C}" srcId="{D40CE7D6-B203-406E-BB96-0FC1975DD816}" destId="{1A912027-5567-4FA1-8DB8-0FDD21F26EF0}" srcOrd="1" destOrd="0" parTransId="{B141C7D0-30D9-4809-B2A8-026B348FC58B}" sibTransId="{F89ED423-752B-4A84-B5A3-A4F961A1CFDD}"/>
    <dgm:cxn modelId="{663D097D-EB06-4E53-963C-A9B1932BCEC4}" type="presOf" srcId="{1A912027-5567-4FA1-8DB8-0FDD21F26EF0}" destId="{C7C57EF6-1FF1-4526-AE8F-CA516EBE24AD}" srcOrd="0" destOrd="0" presId="urn:microsoft.com/office/officeart/2005/8/layout/vList2"/>
    <dgm:cxn modelId="{AD7421B1-6412-4DEE-98A3-885614CA1FE6}" srcId="{D40CE7D6-B203-406E-BB96-0FC1975DD816}" destId="{DE7CB2CC-B972-4D3B-AF1E-5C52B0CDDB71}" srcOrd="0" destOrd="0" parTransId="{66DA1D74-31E9-4B96-830E-376E368B0B0C}" sibTransId="{9CA054D8-440F-4759-B2FB-B93693982794}"/>
    <dgm:cxn modelId="{E700D2B9-C195-48C5-A6DE-F8A7787545A6}" type="presOf" srcId="{D40CE7D6-B203-406E-BB96-0FC1975DD816}" destId="{D089D839-027A-4F2E-BC18-8E07293AB43E}" srcOrd="0" destOrd="0" presId="urn:microsoft.com/office/officeart/2005/8/layout/vList2"/>
    <dgm:cxn modelId="{6C7A77BF-A3E1-4824-B8CB-8D475F7F0D2B}" type="presOf" srcId="{BF080528-FAA7-4B1A-B330-3014FE5109CF}" destId="{7D7307FD-702D-47D5-B77F-B9A98B6545FE}" srcOrd="0" destOrd="0" presId="urn:microsoft.com/office/officeart/2005/8/layout/vList2"/>
    <dgm:cxn modelId="{AC57E1D4-39E9-4483-8FFF-00CC5901AF26}" type="presOf" srcId="{DE7CB2CC-B972-4D3B-AF1E-5C52B0CDDB71}" destId="{F100EC41-DFA7-44BC-BA6B-1EF163172062}" srcOrd="0" destOrd="0" presId="urn:microsoft.com/office/officeart/2005/8/layout/vList2"/>
    <dgm:cxn modelId="{CD43BAFC-CE8A-4D3F-94B6-8614270537C3}" type="presOf" srcId="{2824D3A8-D1A0-453F-AA17-87108A3C06BE}" destId="{77F81D98-6C89-482C-B170-F3FF53C62157}" srcOrd="0" destOrd="0" presId="urn:microsoft.com/office/officeart/2005/8/layout/vList2"/>
    <dgm:cxn modelId="{AA5D163C-4A26-42FB-BA04-03393C6BB94D}" type="presParOf" srcId="{D089D839-027A-4F2E-BC18-8E07293AB43E}" destId="{F100EC41-DFA7-44BC-BA6B-1EF163172062}" srcOrd="0" destOrd="0" presId="urn:microsoft.com/office/officeart/2005/8/layout/vList2"/>
    <dgm:cxn modelId="{4B9CA0CD-376D-4F86-BA46-529142F0321D}" type="presParOf" srcId="{D089D839-027A-4F2E-BC18-8E07293AB43E}" destId="{9389EAB1-FF10-4F02-91E0-02FD78C5F2D4}" srcOrd="1" destOrd="0" presId="urn:microsoft.com/office/officeart/2005/8/layout/vList2"/>
    <dgm:cxn modelId="{729708C5-825A-4A65-878C-05B55E72FF4A}" type="presParOf" srcId="{D089D839-027A-4F2E-BC18-8E07293AB43E}" destId="{C7C57EF6-1FF1-4526-AE8F-CA516EBE24AD}" srcOrd="2" destOrd="0" presId="urn:microsoft.com/office/officeart/2005/8/layout/vList2"/>
    <dgm:cxn modelId="{44FB60F3-7415-44CF-9C39-17EA0B5517A4}" type="presParOf" srcId="{D089D839-027A-4F2E-BC18-8E07293AB43E}" destId="{6AC743BD-2FF4-496F-BC96-F646310FEEEA}" srcOrd="3" destOrd="0" presId="urn:microsoft.com/office/officeart/2005/8/layout/vList2"/>
    <dgm:cxn modelId="{74966E4E-6F3A-4326-9CAD-0FECA1142E9A}" type="presParOf" srcId="{D089D839-027A-4F2E-BC18-8E07293AB43E}" destId="{7D7307FD-702D-47D5-B77F-B9A98B6545FE}" srcOrd="4" destOrd="0" presId="urn:microsoft.com/office/officeart/2005/8/layout/vList2"/>
    <dgm:cxn modelId="{41E0AFBA-A486-4AC5-9907-DE4F9F9F65EC}" type="presParOf" srcId="{D089D839-027A-4F2E-BC18-8E07293AB43E}" destId="{07F22AA2-31E8-4167-9370-7ABF607E7D24}" srcOrd="5" destOrd="0" presId="urn:microsoft.com/office/officeart/2005/8/layout/vList2"/>
    <dgm:cxn modelId="{D48E9649-50E9-49F9-A381-8968896D4F37}" type="presParOf" srcId="{D089D839-027A-4F2E-BC18-8E07293AB43E}" destId="{77F81D98-6C89-482C-B170-F3FF53C621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85F0A-A18F-4553-8CC6-94F4379B122F}">
      <dsp:nvSpPr>
        <dsp:cNvPr id="0" name=""/>
        <dsp:cNvSpPr/>
      </dsp:nvSpPr>
      <dsp:spPr>
        <a:xfrm>
          <a:off x="0" y="560"/>
          <a:ext cx="9061111" cy="1312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1E081-7B92-4437-8F2A-1A3DC66195B9}">
      <dsp:nvSpPr>
        <dsp:cNvPr id="0" name=""/>
        <dsp:cNvSpPr/>
      </dsp:nvSpPr>
      <dsp:spPr>
        <a:xfrm>
          <a:off x="397039" y="295879"/>
          <a:ext cx="721889" cy="7218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6F5A-87D9-46F1-B1BF-561D286B4E1E}">
      <dsp:nvSpPr>
        <dsp:cNvPr id="0" name=""/>
        <dsp:cNvSpPr/>
      </dsp:nvSpPr>
      <dsp:spPr>
        <a:xfrm>
          <a:off x="1515968" y="560"/>
          <a:ext cx="4077499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Unique but not niche</a:t>
          </a:r>
          <a:endParaRPr lang="en-US" sz="2500" kern="1200" dirty="0"/>
        </a:p>
      </dsp:txBody>
      <dsp:txXfrm>
        <a:off x="1515968" y="560"/>
        <a:ext cx="4077499" cy="1312526"/>
      </dsp:txXfrm>
    </dsp:sp>
    <dsp:sp modelId="{67A65D44-5CCA-4535-AE24-8FCED6628E22}">
      <dsp:nvSpPr>
        <dsp:cNvPr id="0" name=""/>
        <dsp:cNvSpPr/>
      </dsp:nvSpPr>
      <dsp:spPr>
        <a:xfrm>
          <a:off x="5593468" y="560"/>
          <a:ext cx="3467642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Gap in the market</a:t>
          </a:r>
          <a:endParaRPr lang="en-US" sz="1800" kern="1200" dirty="0"/>
        </a:p>
      </dsp:txBody>
      <dsp:txXfrm>
        <a:off x="5593468" y="560"/>
        <a:ext cx="3467642" cy="1312526"/>
      </dsp:txXfrm>
    </dsp:sp>
    <dsp:sp modelId="{2881257C-B15A-4510-A9D9-4DAB9C819E0B}">
      <dsp:nvSpPr>
        <dsp:cNvPr id="0" name=""/>
        <dsp:cNvSpPr/>
      </dsp:nvSpPr>
      <dsp:spPr>
        <a:xfrm>
          <a:off x="0" y="1641219"/>
          <a:ext cx="9061111" cy="1312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EF0A0-366B-45A9-B638-EEDB7CB3C4A6}">
      <dsp:nvSpPr>
        <dsp:cNvPr id="0" name=""/>
        <dsp:cNvSpPr/>
      </dsp:nvSpPr>
      <dsp:spPr>
        <a:xfrm>
          <a:off x="397039" y="1936537"/>
          <a:ext cx="721889" cy="7218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5318D-08B3-4889-A13F-4C646EE45350}">
      <dsp:nvSpPr>
        <dsp:cNvPr id="0" name=""/>
        <dsp:cNvSpPr/>
      </dsp:nvSpPr>
      <dsp:spPr>
        <a:xfrm>
          <a:off x="1515968" y="1641219"/>
          <a:ext cx="4077499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For me personally</a:t>
          </a:r>
          <a:endParaRPr lang="en-US" sz="2500" kern="1200" dirty="0"/>
        </a:p>
      </dsp:txBody>
      <dsp:txXfrm>
        <a:off x="1515968" y="1641219"/>
        <a:ext cx="4077499" cy="1312526"/>
      </dsp:txXfrm>
    </dsp:sp>
    <dsp:sp modelId="{F22C2316-20BE-4AEE-8D9F-1113E0301325}">
      <dsp:nvSpPr>
        <dsp:cNvPr id="0" name=""/>
        <dsp:cNvSpPr/>
      </dsp:nvSpPr>
      <dsp:spPr>
        <a:xfrm>
          <a:off x="5593468" y="1641219"/>
          <a:ext cx="3467642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I like making games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I like working with randomness</a:t>
          </a:r>
          <a:endParaRPr lang="en-US" sz="1800" kern="1200" dirty="0"/>
        </a:p>
      </dsp:txBody>
      <dsp:txXfrm>
        <a:off x="5593468" y="1641219"/>
        <a:ext cx="3467642" cy="1312526"/>
      </dsp:txXfrm>
    </dsp:sp>
    <dsp:sp modelId="{3122BFC8-9620-4E04-8C66-0DB1E91B8796}">
      <dsp:nvSpPr>
        <dsp:cNvPr id="0" name=""/>
        <dsp:cNvSpPr/>
      </dsp:nvSpPr>
      <dsp:spPr>
        <a:xfrm>
          <a:off x="0" y="3281877"/>
          <a:ext cx="9061111" cy="1312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F17C6-BCCD-47D6-8731-BFC6330A113A}">
      <dsp:nvSpPr>
        <dsp:cNvPr id="0" name=""/>
        <dsp:cNvSpPr/>
      </dsp:nvSpPr>
      <dsp:spPr>
        <a:xfrm>
          <a:off x="397039" y="3577195"/>
          <a:ext cx="721889" cy="7218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DA02C-C395-4C44-9FAC-5A421DD719B4}">
      <dsp:nvSpPr>
        <dsp:cNvPr id="0" name=""/>
        <dsp:cNvSpPr/>
      </dsp:nvSpPr>
      <dsp:spPr>
        <a:xfrm>
          <a:off x="1515968" y="3281877"/>
          <a:ext cx="4077499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As a developer</a:t>
          </a:r>
          <a:endParaRPr lang="en-US" sz="2500" kern="1200"/>
        </a:p>
      </dsp:txBody>
      <dsp:txXfrm>
        <a:off x="1515968" y="3281877"/>
        <a:ext cx="4077499" cy="1312526"/>
      </dsp:txXfrm>
    </dsp:sp>
    <dsp:sp modelId="{2A0E067D-3704-44AF-95B7-398333C04804}">
      <dsp:nvSpPr>
        <dsp:cNvPr id="0" name=""/>
        <dsp:cNvSpPr/>
      </dsp:nvSpPr>
      <dsp:spPr>
        <a:xfrm>
          <a:off x="5593468" y="3281877"/>
          <a:ext cx="3467642" cy="131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09" tIns="138909" rIns="138909" bIns="13890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People enjoying your game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Bulking my skills</a:t>
          </a:r>
          <a:endParaRPr lang="en-US" sz="1800" kern="1200"/>
        </a:p>
      </dsp:txBody>
      <dsp:txXfrm>
        <a:off x="5593468" y="3281877"/>
        <a:ext cx="3467642" cy="131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EC41-DFA7-44BC-BA6B-1EF163172062}">
      <dsp:nvSpPr>
        <dsp:cNvPr id="0" name=""/>
        <dsp:cNvSpPr/>
      </dsp:nvSpPr>
      <dsp:spPr>
        <a:xfrm>
          <a:off x="0" y="49507"/>
          <a:ext cx="6656769" cy="1140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Networking is difficult and slow</a:t>
          </a:r>
          <a:endParaRPr lang="en-US" sz="3000" kern="1200"/>
        </a:p>
      </dsp:txBody>
      <dsp:txXfrm>
        <a:off x="55687" y="105194"/>
        <a:ext cx="6545395" cy="1029376"/>
      </dsp:txXfrm>
    </dsp:sp>
    <dsp:sp modelId="{C7C57EF6-1FF1-4526-AE8F-CA516EBE24AD}">
      <dsp:nvSpPr>
        <dsp:cNvPr id="0" name=""/>
        <dsp:cNvSpPr/>
      </dsp:nvSpPr>
      <dsp:spPr>
        <a:xfrm>
          <a:off x="0" y="1276657"/>
          <a:ext cx="6656769" cy="1140750"/>
        </a:xfrm>
        <a:prstGeom prst="roundRect">
          <a:avLst/>
        </a:prstGeom>
        <a:gradFill rotWithShape="0">
          <a:gsLst>
            <a:gs pos="0">
              <a:schemeClr val="accent2">
                <a:hueOff val="319356"/>
                <a:satOff val="-1825"/>
                <a:lumOff val="1765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2">
                <a:hueOff val="319356"/>
                <a:satOff val="-1825"/>
                <a:lumOff val="1765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2">
                <a:hueOff val="319356"/>
                <a:satOff val="-1825"/>
                <a:lumOff val="1765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It is difficult to predict time</a:t>
          </a:r>
          <a:endParaRPr lang="en-US" sz="3000" kern="1200"/>
        </a:p>
      </dsp:txBody>
      <dsp:txXfrm>
        <a:off x="55687" y="1332344"/>
        <a:ext cx="6545395" cy="1029376"/>
      </dsp:txXfrm>
    </dsp:sp>
    <dsp:sp modelId="{7D7307FD-702D-47D5-B77F-B9A98B6545FE}">
      <dsp:nvSpPr>
        <dsp:cNvPr id="0" name=""/>
        <dsp:cNvSpPr/>
      </dsp:nvSpPr>
      <dsp:spPr>
        <a:xfrm>
          <a:off x="0" y="2503807"/>
          <a:ext cx="6656769" cy="1140750"/>
        </a:xfrm>
        <a:prstGeom prst="roundRect">
          <a:avLst/>
        </a:prstGeom>
        <a:gradFill rotWithShape="0">
          <a:gsLst>
            <a:gs pos="0">
              <a:schemeClr val="accent2">
                <a:hueOff val="638711"/>
                <a:satOff val="-3650"/>
                <a:lumOff val="353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2">
                <a:hueOff val="638711"/>
                <a:satOff val="-3650"/>
                <a:lumOff val="353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2">
                <a:hueOff val="638711"/>
                <a:satOff val="-3650"/>
                <a:lumOff val="353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Creating Assets can be time consuming</a:t>
          </a:r>
          <a:endParaRPr lang="en-US" sz="3000" kern="1200"/>
        </a:p>
      </dsp:txBody>
      <dsp:txXfrm>
        <a:off x="55687" y="2559494"/>
        <a:ext cx="6545395" cy="1029376"/>
      </dsp:txXfrm>
    </dsp:sp>
    <dsp:sp modelId="{77F81D98-6C89-482C-B170-F3FF53C62157}">
      <dsp:nvSpPr>
        <dsp:cNvPr id="0" name=""/>
        <dsp:cNvSpPr/>
      </dsp:nvSpPr>
      <dsp:spPr>
        <a:xfrm>
          <a:off x="0" y="3730957"/>
          <a:ext cx="6656769" cy="1140750"/>
        </a:xfrm>
        <a:prstGeom prst="roundRect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2">
                <a:hueOff val="958067"/>
                <a:satOff val="-5475"/>
                <a:lumOff val="5295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2">
                <a:hueOff val="958067"/>
                <a:satOff val="-5475"/>
                <a:lumOff val="5295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All time related issues.</a:t>
          </a:r>
          <a:endParaRPr lang="en-US" sz="3000" kern="1200"/>
        </a:p>
      </dsp:txBody>
      <dsp:txXfrm>
        <a:off x="55687" y="3786644"/>
        <a:ext cx="6545395" cy="102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67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47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65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5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92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84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0336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67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5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06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37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9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60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187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859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579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44AF-B809-49F0-857B-1E4E8EAACC2E}" type="datetimeFigureOut">
              <a:rPr lang="en-IE" smtClean="0"/>
              <a:t>03/05/2022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9AB6B-F5F6-4749-9ACE-EC5FC25722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74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712686-8EF0-43C7-B0DF-CD5AEC36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1680" y="1822859"/>
            <a:ext cx="3588715" cy="402221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A game of st</a:t>
            </a:r>
            <a:r>
              <a:rPr lang="en-IE" i="1" dirty="0"/>
              <a:t>rat</a:t>
            </a:r>
            <a:r>
              <a:rPr lang="en-IE" dirty="0"/>
              <a:t>egy and warfare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3DA6C0-9439-44D7-9B34-2EF1A4218C2D}"/>
              </a:ext>
            </a:extLst>
          </p:cNvPr>
          <p:cNvSpPr txBox="1">
            <a:spLocks/>
          </p:cNvSpPr>
          <p:nvPr/>
        </p:nvSpPr>
        <p:spPr>
          <a:xfrm>
            <a:off x="2110749" y="725960"/>
            <a:ext cx="5630579" cy="1096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E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Subjugation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D39F6AD-09D9-4B80-9E05-579FEFAB58AB}"/>
              </a:ext>
            </a:extLst>
          </p:cNvPr>
          <p:cNvSpPr txBox="1">
            <a:spLocks/>
          </p:cNvSpPr>
          <p:nvPr/>
        </p:nvSpPr>
        <p:spPr>
          <a:xfrm>
            <a:off x="566034" y="3037048"/>
            <a:ext cx="7766936" cy="174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/>
              <a:t>By Pádraig Crotty</a:t>
            </a:r>
          </a:p>
          <a:p>
            <a:pPr algn="l"/>
            <a:r>
              <a:rPr lang="en-IE" dirty="0"/>
              <a:t>20085012</a:t>
            </a:r>
          </a:p>
          <a:p>
            <a:pPr algn="l"/>
            <a:r>
              <a:rPr lang="en-IE" dirty="0"/>
              <a:t>BSc(Hons) in Applied Computing (Games Development)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ECF6C0-5D6E-41BC-AB7D-3186DACD713C}"/>
              </a:ext>
            </a:extLst>
          </p:cNvPr>
          <p:cNvSpPr txBox="1">
            <a:spLocks/>
          </p:cNvSpPr>
          <p:nvPr/>
        </p:nvSpPr>
        <p:spPr>
          <a:xfrm>
            <a:off x="566034" y="4903654"/>
            <a:ext cx="4849344" cy="53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 Dr Denis Flynn</a:t>
            </a:r>
          </a:p>
        </p:txBody>
      </p:sp>
    </p:spTree>
    <p:extLst>
      <p:ext uri="{BB962C8B-B14F-4D97-AF65-F5344CB8AC3E}">
        <p14:creationId xmlns:p14="http://schemas.microsoft.com/office/powerpoint/2010/main" val="19739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CA38-4870-4855-8B0A-4F70A474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A8E0-FD2B-4EFC-92A7-2E8BE115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456" y="1948154"/>
            <a:ext cx="5217539" cy="3880773"/>
          </a:xfrm>
        </p:spPr>
        <p:txBody>
          <a:bodyPr>
            <a:normAutofit/>
          </a:bodyPr>
          <a:lstStyle/>
          <a:p>
            <a:r>
              <a:rPr lang="en-IE" dirty="0"/>
              <a:t>3</a:t>
            </a:r>
            <a:r>
              <a:rPr lang="en-IE" baseline="30000" dirty="0"/>
              <a:t>rd</a:t>
            </a:r>
            <a:r>
              <a:rPr lang="en-IE" dirty="0"/>
              <a:t> person 1 vs 1 Multiplayer Online Battle Arena (MOBA)</a:t>
            </a:r>
          </a:p>
          <a:p>
            <a:endParaRPr lang="en-IE" dirty="0"/>
          </a:p>
          <a:p>
            <a:r>
              <a:rPr lang="en-IE" dirty="0"/>
              <a:t>MOBA : </a:t>
            </a:r>
          </a:p>
          <a:p>
            <a:pPr lvl="1"/>
            <a:r>
              <a:rPr lang="en-IE" dirty="0"/>
              <a:t>Competitive </a:t>
            </a:r>
          </a:p>
          <a:p>
            <a:pPr lvl="1"/>
            <a:r>
              <a:rPr lang="en-IE" dirty="0"/>
              <a:t>5 vs 5</a:t>
            </a:r>
          </a:p>
          <a:p>
            <a:pPr lvl="1"/>
            <a:r>
              <a:rPr lang="en-IE" dirty="0"/>
              <a:t>Large Arena</a:t>
            </a:r>
          </a:p>
          <a:p>
            <a:pPr lvl="1"/>
            <a:r>
              <a:rPr lang="en-IE" dirty="0"/>
              <a:t>Character Selection</a:t>
            </a:r>
          </a:p>
          <a:p>
            <a:pPr lvl="1"/>
            <a:r>
              <a:rPr lang="en-IE" dirty="0"/>
              <a:t>Destroy enemy base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9A96CF2-97C2-4174-95BE-AD75888C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01" y="2760254"/>
            <a:ext cx="1283992" cy="1337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EEA66-7689-4923-9E10-FA577F20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01" y="4290665"/>
            <a:ext cx="1330804" cy="133749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445AF0-BAB2-46CE-BC13-E9479B9CFD74}"/>
              </a:ext>
            </a:extLst>
          </p:cNvPr>
          <p:cNvSpPr txBox="1">
            <a:spLocks/>
          </p:cNvSpPr>
          <p:nvPr/>
        </p:nvSpPr>
        <p:spPr>
          <a:xfrm>
            <a:off x="3621456" y="1336522"/>
            <a:ext cx="2931768" cy="5938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Subjugation</a:t>
            </a:r>
          </a:p>
        </p:txBody>
      </p:sp>
    </p:spTree>
    <p:extLst>
      <p:ext uri="{BB962C8B-B14F-4D97-AF65-F5344CB8AC3E}">
        <p14:creationId xmlns:p14="http://schemas.microsoft.com/office/powerpoint/2010/main" val="38491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64A5-A912-415A-8DCF-A4E91D86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am I Developing?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F5456BB-736A-4F13-9B0A-6013F06F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A  fresh new take on the 1 vs 1 experience</a:t>
            </a:r>
          </a:p>
          <a:p>
            <a:pPr>
              <a:lnSpc>
                <a:spcPct val="90000"/>
              </a:lnSpc>
            </a:pP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Prioritise the players</a:t>
            </a:r>
          </a:p>
          <a:p>
            <a:pPr>
              <a:lnSpc>
                <a:spcPct val="90000"/>
              </a:lnSpc>
            </a:pP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Simple to learn, difficult to master</a:t>
            </a:r>
            <a:br>
              <a:rPr lang="en-IE" dirty="0"/>
            </a:b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Replay-ability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Large amounts of random generation</a:t>
            </a:r>
          </a:p>
          <a:p>
            <a:pPr marL="0" indent="0">
              <a:lnSpc>
                <a:spcPct val="90000"/>
              </a:lnSpc>
              <a:buNone/>
            </a:pP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Some Players like experimenting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1 Conqueror and 4 minion types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5 Conquerors and 12 minion types on release, that’s 59,400 combos!</a:t>
            </a:r>
          </a:p>
        </p:txBody>
      </p:sp>
    </p:spTree>
    <p:extLst>
      <p:ext uri="{BB962C8B-B14F-4D97-AF65-F5344CB8AC3E}">
        <p14:creationId xmlns:p14="http://schemas.microsoft.com/office/powerpoint/2010/main" val="3151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463-DC74-4E84-B0B1-049A30A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555" y="720078"/>
            <a:ext cx="6720928" cy="65596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What Motivates this Project?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169C0F-BC24-48F2-A1A6-54E5FAE22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86063"/>
              </p:ext>
            </p:extLst>
          </p:nvPr>
        </p:nvGraphicFramePr>
        <p:xfrm>
          <a:off x="479394" y="1542957"/>
          <a:ext cx="9061111" cy="4594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14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B8CE-C812-40DB-9BDF-68C8D2E6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is the Project being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86D9-44E5-47A8-BB42-E65FAABF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679" y="1665488"/>
            <a:ext cx="2944638" cy="3880773"/>
          </a:xfrm>
        </p:spPr>
        <p:txBody>
          <a:bodyPr>
            <a:normAutofit/>
          </a:bodyPr>
          <a:lstStyle/>
          <a:p>
            <a:r>
              <a:rPr lang="en-IE" sz="1500" dirty="0"/>
              <a:t>Developed in the Unity Engine</a:t>
            </a:r>
          </a:p>
          <a:p>
            <a:endParaRPr lang="en-IE" sz="1500" dirty="0"/>
          </a:p>
          <a:p>
            <a:endParaRPr lang="en-IE" sz="1500" dirty="0"/>
          </a:p>
          <a:p>
            <a:endParaRPr lang="en-IE" sz="1500" dirty="0"/>
          </a:p>
          <a:p>
            <a:r>
              <a:rPr lang="en-IE" sz="1500" dirty="0"/>
              <a:t>Created in C#</a:t>
            </a:r>
          </a:p>
          <a:p>
            <a:endParaRPr lang="en-IE" sz="1500" dirty="0"/>
          </a:p>
          <a:p>
            <a:pPr marL="0" indent="0">
              <a:buNone/>
            </a:pPr>
            <a:endParaRPr lang="en-IE" sz="1500" dirty="0"/>
          </a:p>
          <a:p>
            <a:pPr marL="0" indent="0">
              <a:buNone/>
            </a:pPr>
            <a:endParaRPr lang="en-IE" sz="1500" dirty="0"/>
          </a:p>
          <a:p>
            <a:r>
              <a:rPr lang="en-IE" sz="1500" dirty="0"/>
              <a:t>Using Mirror Networking Library</a:t>
            </a:r>
          </a:p>
          <a:p>
            <a:endParaRPr lang="en-IE" sz="1500" dirty="0"/>
          </a:p>
          <a:p>
            <a:endParaRPr lang="en-IE" sz="15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43618C6-4E75-4188-81DB-40E846EE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92" y="4492480"/>
            <a:ext cx="2596283" cy="1648639"/>
          </a:xfrm>
          <a:prstGeom prst="rect">
            <a:avLst/>
          </a:prstGeom>
        </p:spPr>
      </p:pic>
      <p:pic>
        <p:nvPicPr>
          <p:cNvPr id="1026" name="Picture 2" descr="C# Development Fundamentals Learning Path | Pluralsight">
            <a:extLst>
              <a:ext uri="{FF2B5EF4-FFF2-40B4-BE49-F238E27FC236}">
                <a16:creationId xmlns:a16="http://schemas.microsoft.com/office/drawing/2014/main" id="{AA74C9E7-9632-4438-A9D9-FCD31BD4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2176" y="2297669"/>
            <a:ext cx="2596281" cy="25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48ED2C-802E-49AD-BE29-28AEE6D2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42" y="1447356"/>
            <a:ext cx="2596283" cy="13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0798-EFA8-492F-9B49-2FD2FDBD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148" y="557291"/>
            <a:ext cx="6707040" cy="664926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Assets are being made by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CFFC-4F40-457A-8423-ACF8643D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14"/>
            <a:ext cx="8596668" cy="3880773"/>
          </a:xfrm>
        </p:spPr>
        <p:txBody>
          <a:bodyPr/>
          <a:lstStyle/>
          <a:p>
            <a:r>
              <a:rPr lang="en-IE" dirty="0"/>
              <a:t>3D Assets		&gt;&gt; Blender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2D Assets 		&gt;&gt; GIMP (GNU Image Manipulation Program)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Audio Assets    &gt;&gt; Recordings, BFXR, </a:t>
            </a:r>
            <a:r>
              <a:rPr lang="en-IE" dirty="0" err="1"/>
              <a:t>Bosca</a:t>
            </a:r>
            <a:r>
              <a:rPr lang="en-IE" dirty="0"/>
              <a:t> </a:t>
            </a:r>
            <a:r>
              <a:rPr lang="en-IE" dirty="0" err="1"/>
              <a:t>Ceoil</a:t>
            </a:r>
            <a:r>
              <a:rPr lang="en-IE" dirty="0"/>
              <a:t> &amp; Audacity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AA0192-DAD3-48E3-B8D7-3B2899D3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99" y="1315344"/>
            <a:ext cx="3184503" cy="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MP Reviews: Pricing &amp;amp; Software Features 2021 - Financesonline.com">
            <a:extLst>
              <a:ext uri="{FF2B5EF4-FFF2-40B4-BE49-F238E27FC236}">
                <a16:creationId xmlns:a16="http://schemas.microsoft.com/office/drawing/2014/main" id="{8A280FC8-A751-43D6-82FE-E5D3FEB3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63" y="2500383"/>
            <a:ext cx="2790932" cy="11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fxr by isabelle adena kestrel">
            <a:extLst>
              <a:ext uri="{FF2B5EF4-FFF2-40B4-BE49-F238E27FC236}">
                <a16:creationId xmlns:a16="http://schemas.microsoft.com/office/drawing/2014/main" id="{32996D7F-59D4-4AE6-B9BE-CB274D6F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82037" y="4731040"/>
            <a:ext cx="1315674" cy="104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osca Ceoil by Terry Cavanagh">
            <a:extLst>
              <a:ext uri="{FF2B5EF4-FFF2-40B4-BE49-F238E27FC236}">
                <a16:creationId xmlns:a16="http://schemas.microsoft.com/office/drawing/2014/main" id="{E37C772E-4B1C-41DD-ACAC-5B2204AB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54" y="4637228"/>
            <a:ext cx="3941791" cy="61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udacity - Simple English Wikipedia, the free encyclopedia">
            <a:extLst>
              <a:ext uri="{FF2B5EF4-FFF2-40B4-BE49-F238E27FC236}">
                <a16:creationId xmlns:a16="http://schemas.microsoft.com/office/drawing/2014/main" id="{E5B76E58-D9F5-45A8-8182-FCB4D571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20" y="3526672"/>
            <a:ext cx="3328655" cy="13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39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2986-D1E0-47E1-AF12-7A4992F9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Where is the project and where is it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9132-330B-45DF-9BB4-96777C3A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It’s still early stages, let me show you my progress!</a:t>
            </a:r>
          </a:p>
          <a:p>
            <a:endParaRPr lang="en-IE" dirty="0">
              <a:solidFill>
                <a:srgbClr val="FFFFFF"/>
              </a:solidFill>
            </a:endParaRPr>
          </a:p>
          <a:p>
            <a:r>
              <a:rPr lang="en-IE" dirty="0">
                <a:solidFill>
                  <a:srgbClr val="FFFFFF"/>
                </a:solidFill>
              </a:rPr>
              <a:t>6 Releases planned for Semester 2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Additional game Systems and features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1 Conqueror, 2 Minions, 4 Structures &amp; Several Props</a:t>
            </a:r>
          </a:p>
        </p:txBody>
      </p:sp>
    </p:spTree>
    <p:extLst>
      <p:ext uri="{BB962C8B-B14F-4D97-AF65-F5344CB8AC3E}">
        <p14:creationId xmlns:p14="http://schemas.microsoft.com/office/powerpoint/2010/main" val="358316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EE67-6B3C-467C-B156-468E9D1D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E" sz="4400" dirty="0">
                <a:solidFill>
                  <a:schemeClr val="tx1"/>
                </a:solidFill>
              </a:rPr>
              <a:t>My Findings from Semester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B617D-A07A-4C4C-9DC3-C64F8666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939978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50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5C17-89DB-469A-9E51-933F7EAE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486" y="2259358"/>
            <a:ext cx="5655075" cy="2215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time!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58EDC5E6-3ECA-46F0-99CF-37128107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35" y="1541920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2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9">
      <a:dk1>
        <a:srgbClr val="0C0C0C"/>
      </a:dk1>
      <a:lt1>
        <a:srgbClr val="EFDA8E"/>
      </a:lt1>
      <a:dk2>
        <a:srgbClr val="0C0C0C"/>
      </a:dk2>
      <a:lt2>
        <a:srgbClr val="E5C243"/>
      </a:lt2>
      <a:accent1>
        <a:srgbClr val="521707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284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Gadugi</vt:lpstr>
      <vt:lpstr>Trebuchet MS</vt:lpstr>
      <vt:lpstr>Wingdings 3</vt:lpstr>
      <vt:lpstr>Facet</vt:lpstr>
      <vt:lpstr>PowerPoint Presentation</vt:lpstr>
      <vt:lpstr>Overview</vt:lpstr>
      <vt:lpstr>What am I Developing?</vt:lpstr>
      <vt:lpstr>What Motivates this Project?</vt:lpstr>
      <vt:lpstr>How is the Project being Created?</vt:lpstr>
      <vt:lpstr>All Assets are being made by me!</vt:lpstr>
      <vt:lpstr>Where is the project and where is it going?</vt:lpstr>
      <vt:lpstr>My Findings from Semester 1</vt:lpstr>
      <vt:lpstr>Thank you for your time!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Crotty Club</dc:creator>
  <cp:lastModifiedBy>Crotty Club</cp:lastModifiedBy>
  <cp:revision>22</cp:revision>
  <dcterms:created xsi:type="dcterms:W3CDTF">2022-01-04T17:41:14Z</dcterms:created>
  <dcterms:modified xsi:type="dcterms:W3CDTF">2022-05-03T13:32:43Z</dcterms:modified>
</cp:coreProperties>
</file>