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4" r:id="rId10"/>
    <p:sldId id="268" r:id="rId11"/>
    <p:sldId id="270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878FA-80BB-4DC2-9D7E-8D220606E7A8}" v="658" dt="2019-10-21T10:04:53.987"/>
    <p1510:client id="{4E38D5F4-2C82-42B6-A860-B5CE55952532}" v="894" dt="2019-10-21T10:04:11.058"/>
    <p1510:client id="{6A849A59-A4A8-F379-21FA-CBE435BA0253}" v="355" dt="2019-10-21T09:22:41.354"/>
    <p1510:client id="{874BE54D-3ED2-4E44-ABD1-B36A0383DEB8}" v="270" dt="2019-10-22T11:22:44.232"/>
    <p1510:client id="{90AEE6D5-E584-4C23-BD48-D83FC1E0256D}" v="24" dt="2019-10-21T11:32:37.238"/>
    <p1510:client id="{C1DEC623-0A93-4EE1-99EE-D995B9A5FC6F}" v="529" dt="2019-10-22T11:49:12.308"/>
    <p1510:client id="{C57FA6DB-9A6A-4ADD-BEA2-18ABAFDC0E12}" v="544" dt="2019-10-21T12:11:43.754"/>
    <p1510:client id="{D1D3E103-637F-45AD-B00F-1A8BC2EBFB47}" v="853" dt="2019-10-21T10:04:4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2210F-B537-492D-BB08-13E70CC7E3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CF32AA-B443-443B-9650-029ED79CFE85}">
      <dgm:prSet/>
      <dgm:spPr/>
      <dgm:t>
        <a:bodyPr/>
        <a:lstStyle/>
        <a:p>
          <a:pPr>
            <a:defRPr cap="all"/>
          </a:pPr>
          <a:r>
            <a:rPr lang="en-GB"/>
            <a:t>Boardgame- Amazon, Boardgamer.ie</a:t>
          </a:r>
          <a:endParaRPr lang="en-US"/>
        </a:p>
      </dgm:t>
    </dgm:pt>
    <dgm:pt modelId="{07E399CF-5EAF-43A2-B4A6-F558AEECD049}" type="parTrans" cxnId="{34504ECB-8B3E-4912-82B3-E7F7B32515EE}">
      <dgm:prSet/>
      <dgm:spPr/>
      <dgm:t>
        <a:bodyPr/>
        <a:lstStyle/>
        <a:p>
          <a:endParaRPr lang="en-US"/>
        </a:p>
      </dgm:t>
    </dgm:pt>
    <dgm:pt modelId="{FCC41E12-380B-4AB4-892A-3423E81F8509}" type="sibTrans" cxnId="{34504ECB-8B3E-4912-82B3-E7F7B32515EE}">
      <dgm:prSet/>
      <dgm:spPr/>
      <dgm:t>
        <a:bodyPr/>
        <a:lstStyle/>
        <a:p>
          <a:endParaRPr lang="en-US"/>
        </a:p>
      </dgm:t>
    </dgm:pt>
    <dgm:pt modelId="{30585567-F8EC-4710-AC72-6819B9A00D80}">
      <dgm:prSet/>
      <dgm:spPr/>
      <dgm:t>
        <a:bodyPr/>
        <a:lstStyle/>
        <a:p>
          <a:pPr>
            <a:defRPr cap="all"/>
          </a:pPr>
          <a:r>
            <a:rPr lang="en-GB"/>
            <a:t>Genre- Indirect PvPvE, Exploration </a:t>
          </a:r>
          <a:endParaRPr lang="en-US"/>
        </a:p>
      </dgm:t>
    </dgm:pt>
    <dgm:pt modelId="{663C55CD-5878-4EA6-A4F1-B79F73166C71}" type="parTrans" cxnId="{76D8D406-0843-4F37-8090-29BD209508EF}">
      <dgm:prSet/>
      <dgm:spPr/>
      <dgm:t>
        <a:bodyPr/>
        <a:lstStyle/>
        <a:p>
          <a:endParaRPr lang="en-US"/>
        </a:p>
      </dgm:t>
    </dgm:pt>
    <dgm:pt modelId="{27291B62-EC5F-4448-A037-23A325E950E3}" type="sibTrans" cxnId="{76D8D406-0843-4F37-8090-29BD209508EF}">
      <dgm:prSet/>
      <dgm:spPr/>
      <dgm:t>
        <a:bodyPr/>
        <a:lstStyle/>
        <a:p>
          <a:endParaRPr lang="en-US"/>
        </a:p>
      </dgm:t>
    </dgm:pt>
    <dgm:pt modelId="{50963D06-77AE-4721-9D5B-0126F90CA1C0}">
      <dgm:prSet/>
      <dgm:spPr/>
      <dgm:t>
        <a:bodyPr/>
        <a:lstStyle/>
        <a:p>
          <a:pPr>
            <a:defRPr cap="all"/>
          </a:pPr>
          <a:r>
            <a:rPr lang="en-GB"/>
            <a:t>Release Date- TBA</a:t>
          </a:r>
          <a:endParaRPr lang="en-US"/>
        </a:p>
      </dgm:t>
    </dgm:pt>
    <dgm:pt modelId="{1EE7C6E2-B5D7-4D9D-B524-77681E89EDB8}" type="parTrans" cxnId="{A3DF3217-EE60-4CAD-81EA-D83F65451732}">
      <dgm:prSet/>
      <dgm:spPr/>
      <dgm:t>
        <a:bodyPr/>
        <a:lstStyle/>
        <a:p>
          <a:endParaRPr lang="en-US"/>
        </a:p>
      </dgm:t>
    </dgm:pt>
    <dgm:pt modelId="{817942DA-CFBF-4849-AC27-3E4FA1D40C12}" type="sibTrans" cxnId="{A3DF3217-EE60-4CAD-81EA-D83F65451732}">
      <dgm:prSet/>
      <dgm:spPr/>
      <dgm:t>
        <a:bodyPr/>
        <a:lstStyle/>
        <a:p>
          <a:endParaRPr lang="en-US"/>
        </a:p>
      </dgm:t>
    </dgm:pt>
    <dgm:pt modelId="{E4688932-89A6-4E0C-9E92-F4933D6703B3}" type="pres">
      <dgm:prSet presAssocID="{B8B2210F-B537-492D-BB08-13E70CC7E3B8}" presName="root" presStyleCnt="0">
        <dgm:presLayoutVars>
          <dgm:dir/>
          <dgm:resizeHandles val="exact"/>
        </dgm:presLayoutVars>
      </dgm:prSet>
      <dgm:spPr/>
    </dgm:pt>
    <dgm:pt modelId="{D603F060-C83C-4D72-804D-4E9295EC0634}" type="pres">
      <dgm:prSet presAssocID="{2CCF32AA-B443-443B-9650-029ED79CFE85}" presName="compNode" presStyleCnt="0"/>
      <dgm:spPr/>
    </dgm:pt>
    <dgm:pt modelId="{22013734-5253-4F11-8B97-96AC2431970A}" type="pres">
      <dgm:prSet presAssocID="{2CCF32AA-B443-443B-9650-029ED79CFE85}" presName="iconBgRect" presStyleLbl="bgShp" presStyleIdx="0" presStyleCnt="3"/>
      <dgm:spPr/>
    </dgm:pt>
    <dgm:pt modelId="{30B56901-B84E-4048-B47C-2E7F635495E4}" type="pres">
      <dgm:prSet presAssocID="{2CCF32AA-B443-443B-9650-029ED79CFE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8867731-FA9A-4DE3-B107-D78BF956E77B}" type="pres">
      <dgm:prSet presAssocID="{2CCF32AA-B443-443B-9650-029ED79CFE85}" presName="spaceRect" presStyleCnt="0"/>
      <dgm:spPr/>
    </dgm:pt>
    <dgm:pt modelId="{00F9C41B-015B-40D2-96AE-67DAFEE9715D}" type="pres">
      <dgm:prSet presAssocID="{2CCF32AA-B443-443B-9650-029ED79CFE85}" presName="textRect" presStyleLbl="revTx" presStyleIdx="0" presStyleCnt="3">
        <dgm:presLayoutVars>
          <dgm:chMax val="1"/>
          <dgm:chPref val="1"/>
        </dgm:presLayoutVars>
      </dgm:prSet>
      <dgm:spPr/>
    </dgm:pt>
    <dgm:pt modelId="{ADE8F597-3011-4452-A3EC-E8B2B3BCC78A}" type="pres">
      <dgm:prSet presAssocID="{FCC41E12-380B-4AB4-892A-3423E81F8509}" presName="sibTrans" presStyleCnt="0"/>
      <dgm:spPr/>
    </dgm:pt>
    <dgm:pt modelId="{44390D39-0C18-4E3D-8217-EC897233168F}" type="pres">
      <dgm:prSet presAssocID="{30585567-F8EC-4710-AC72-6819B9A00D80}" presName="compNode" presStyleCnt="0"/>
      <dgm:spPr/>
    </dgm:pt>
    <dgm:pt modelId="{23E5EF13-DEA0-4CBB-B265-A772248A3ACE}" type="pres">
      <dgm:prSet presAssocID="{30585567-F8EC-4710-AC72-6819B9A00D80}" presName="iconBgRect" presStyleLbl="bgShp" presStyleIdx="1" presStyleCnt="3"/>
      <dgm:spPr/>
    </dgm:pt>
    <dgm:pt modelId="{18F0645E-FAE3-480E-BDE6-B638691A71EE}" type="pres">
      <dgm:prSet presAssocID="{30585567-F8EC-4710-AC72-6819B9A00D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B063751-7156-4CE3-A840-0219B18DDC7C}" type="pres">
      <dgm:prSet presAssocID="{30585567-F8EC-4710-AC72-6819B9A00D80}" presName="spaceRect" presStyleCnt="0"/>
      <dgm:spPr/>
    </dgm:pt>
    <dgm:pt modelId="{629F5719-490F-42C9-BE60-BE958DC2B251}" type="pres">
      <dgm:prSet presAssocID="{30585567-F8EC-4710-AC72-6819B9A00D80}" presName="textRect" presStyleLbl="revTx" presStyleIdx="1" presStyleCnt="3">
        <dgm:presLayoutVars>
          <dgm:chMax val="1"/>
          <dgm:chPref val="1"/>
        </dgm:presLayoutVars>
      </dgm:prSet>
      <dgm:spPr/>
    </dgm:pt>
    <dgm:pt modelId="{90B3A85B-01E0-4491-B176-DFFED5BF8D83}" type="pres">
      <dgm:prSet presAssocID="{27291B62-EC5F-4448-A037-23A325E950E3}" presName="sibTrans" presStyleCnt="0"/>
      <dgm:spPr/>
    </dgm:pt>
    <dgm:pt modelId="{A8F1FFE8-3963-464C-8C9F-12747432C924}" type="pres">
      <dgm:prSet presAssocID="{50963D06-77AE-4721-9D5B-0126F90CA1C0}" presName="compNode" presStyleCnt="0"/>
      <dgm:spPr/>
    </dgm:pt>
    <dgm:pt modelId="{85FFFB5F-E734-4007-A45B-63846AE3E861}" type="pres">
      <dgm:prSet presAssocID="{50963D06-77AE-4721-9D5B-0126F90CA1C0}" presName="iconBgRect" presStyleLbl="bgShp" presStyleIdx="2" presStyleCnt="3"/>
      <dgm:spPr/>
    </dgm:pt>
    <dgm:pt modelId="{281CB6D2-8E57-4492-9533-B52AB0D403AA}" type="pres">
      <dgm:prSet presAssocID="{50963D06-77AE-4721-9D5B-0126F90CA1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ABD549D9-EA4B-4216-B5FE-63321BC81F80}" type="pres">
      <dgm:prSet presAssocID="{50963D06-77AE-4721-9D5B-0126F90CA1C0}" presName="spaceRect" presStyleCnt="0"/>
      <dgm:spPr/>
    </dgm:pt>
    <dgm:pt modelId="{83B184AE-88D9-41B3-8753-F8F7BD84FEE4}" type="pres">
      <dgm:prSet presAssocID="{50963D06-77AE-4721-9D5B-0126F90CA1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B1904-8493-45FE-93E0-E3825B48CE73}" type="presOf" srcId="{B8B2210F-B537-492D-BB08-13E70CC7E3B8}" destId="{E4688932-89A6-4E0C-9E92-F4933D6703B3}" srcOrd="0" destOrd="0" presId="urn:microsoft.com/office/officeart/2018/5/layout/IconCircleLabelList"/>
    <dgm:cxn modelId="{76D8D406-0843-4F37-8090-29BD209508EF}" srcId="{B8B2210F-B537-492D-BB08-13E70CC7E3B8}" destId="{30585567-F8EC-4710-AC72-6819B9A00D80}" srcOrd="1" destOrd="0" parTransId="{663C55CD-5878-4EA6-A4F1-B79F73166C71}" sibTransId="{27291B62-EC5F-4448-A037-23A325E950E3}"/>
    <dgm:cxn modelId="{A3DF3217-EE60-4CAD-81EA-D83F65451732}" srcId="{B8B2210F-B537-492D-BB08-13E70CC7E3B8}" destId="{50963D06-77AE-4721-9D5B-0126F90CA1C0}" srcOrd="2" destOrd="0" parTransId="{1EE7C6E2-B5D7-4D9D-B524-77681E89EDB8}" sibTransId="{817942DA-CFBF-4849-AC27-3E4FA1D40C12}"/>
    <dgm:cxn modelId="{41EB7A20-2AFC-411D-A79D-C5C362CD8173}" type="presOf" srcId="{50963D06-77AE-4721-9D5B-0126F90CA1C0}" destId="{83B184AE-88D9-41B3-8753-F8F7BD84FEE4}" srcOrd="0" destOrd="0" presId="urn:microsoft.com/office/officeart/2018/5/layout/IconCircleLabelList"/>
    <dgm:cxn modelId="{CE33486F-B2C3-4EAE-A363-EFBF273AE37D}" type="presOf" srcId="{2CCF32AA-B443-443B-9650-029ED79CFE85}" destId="{00F9C41B-015B-40D2-96AE-67DAFEE9715D}" srcOrd="0" destOrd="0" presId="urn:microsoft.com/office/officeart/2018/5/layout/IconCircleLabelList"/>
    <dgm:cxn modelId="{8BE90A96-FA61-4525-BC93-DD83E407CD6F}" type="presOf" srcId="{30585567-F8EC-4710-AC72-6819B9A00D80}" destId="{629F5719-490F-42C9-BE60-BE958DC2B251}" srcOrd="0" destOrd="0" presId="urn:microsoft.com/office/officeart/2018/5/layout/IconCircleLabelList"/>
    <dgm:cxn modelId="{34504ECB-8B3E-4912-82B3-E7F7B32515EE}" srcId="{B8B2210F-B537-492D-BB08-13E70CC7E3B8}" destId="{2CCF32AA-B443-443B-9650-029ED79CFE85}" srcOrd="0" destOrd="0" parTransId="{07E399CF-5EAF-43A2-B4A6-F558AEECD049}" sibTransId="{FCC41E12-380B-4AB4-892A-3423E81F8509}"/>
    <dgm:cxn modelId="{C75FEEF5-8D53-45A4-959C-420FFB88252A}" type="presParOf" srcId="{E4688932-89A6-4E0C-9E92-F4933D6703B3}" destId="{D603F060-C83C-4D72-804D-4E9295EC0634}" srcOrd="0" destOrd="0" presId="urn:microsoft.com/office/officeart/2018/5/layout/IconCircleLabelList"/>
    <dgm:cxn modelId="{9CAE468F-666C-4316-84DF-FBBBBF967572}" type="presParOf" srcId="{D603F060-C83C-4D72-804D-4E9295EC0634}" destId="{22013734-5253-4F11-8B97-96AC2431970A}" srcOrd="0" destOrd="0" presId="urn:microsoft.com/office/officeart/2018/5/layout/IconCircleLabelList"/>
    <dgm:cxn modelId="{DCE281C8-E65B-4364-AA14-A39801ABD99F}" type="presParOf" srcId="{D603F060-C83C-4D72-804D-4E9295EC0634}" destId="{30B56901-B84E-4048-B47C-2E7F635495E4}" srcOrd="1" destOrd="0" presId="urn:microsoft.com/office/officeart/2018/5/layout/IconCircleLabelList"/>
    <dgm:cxn modelId="{2FD2F50A-29B5-43F1-82CF-C5B433805E60}" type="presParOf" srcId="{D603F060-C83C-4D72-804D-4E9295EC0634}" destId="{58867731-FA9A-4DE3-B107-D78BF956E77B}" srcOrd="2" destOrd="0" presId="urn:microsoft.com/office/officeart/2018/5/layout/IconCircleLabelList"/>
    <dgm:cxn modelId="{A8A5C1E0-C32D-4232-86AB-C679A67F2B05}" type="presParOf" srcId="{D603F060-C83C-4D72-804D-4E9295EC0634}" destId="{00F9C41B-015B-40D2-96AE-67DAFEE9715D}" srcOrd="3" destOrd="0" presId="urn:microsoft.com/office/officeart/2018/5/layout/IconCircleLabelList"/>
    <dgm:cxn modelId="{F85E7135-B20A-4E33-9334-3614B077BD50}" type="presParOf" srcId="{E4688932-89A6-4E0C-9E92-F4933D6703B3}" destId="{ADE8F597-3011-4452-A3EC-E8B2B3BCC78A}" srcOrd="1" destOrd="0" presId="urn:microsoft.com/office/officeart/2018/5/layout/IconCircleLabelList"/>
    <dgm:cxn modelId="{6A225CE0-7902-4DEF-BC7B-6A74575D52AD}" type="presParOf" srcId="{E4688932-89A6-4E0C-9E92-F4933D6703B3}" destId="{44390D39-0C18-4E3D-8217-EC897233168F}" srcOrd="2" destOrd="0" presId="urn:microsoft.com/office/officeart/2018/5/layout/IconCircleLabelList"/>
    <dgm:cxn modelId="{9D432E2E-68AB-41B2-A161-8E0C4B061053}" type="presParOf" srcId="{44390D39-0C18-4E3D-8217-EC897233168F}" destId="{23E5EF13-DEA0-4CBB-B265-A772248A3ACE}" srcOrd="0" destOrd="0" presId="urn:microsoft.com/office/officeart/2018/5/layout/IconCircleLabelList"/>
    <dgm:cxn modelId="{BA661058-5695-49A0-B93C-375DCB7DC0D8}" type="presParOf" srcId="{44390D39-0C18-4E3D-8217-EC897233168F}" destId="{18F0645E-FAE3-480E-BDE6-B638691A71EE}" srcOrd="1" destOrd="0" presId="urn:microsoft.com/office/officeart/2018/5/layout/IconCircleLabelList"/>
    <dgm:cxn modelId="{552C1C98-D41E-4155-9E05-3308A5F14980}" type="presParOf" srcId="{44390D39-0C18-4E3D-8217-EC897233168F}" destId="{CB063751-7156-4CE3-A840-0219B18DDC7C}" srcOrd="2" destOrd="0" presId="urn:microsoft.com/office/officeart/2018/5/layout/IconCircleLabelList"/>
    <dgm:cxn modelId="{4D7A4314-BBBC-4E06-AC00-4DF57007ED44}" type="presParOf" srcId="{44390D39-0C18-4E3D-8217-EC897233168F}" destId="{629F5719-490F-42C9-BE60-BE958DC2B251}" srcOrd="3" destOrd="0" presId="urn:microsoft.com/office/officeart/2018/5/layout/IconCircleLabelList"/>
    <dgm:cxn modelId="{E94B6647-4941-481E-A146-F5ECC3A9B4A0}" type="presParOf" srcId="{E4688932-89A6-4E0C-9E92-F4933D6703B3}" destId="{90B3A85B-01E0-4491-B176-DFFED5BF8D83}" srcOrd="3" destOrd="0" presId="urn:microsoft.com/office/officeart/2018/5/layout/IconCircleLabelList"/>
    <dgm:cxn modelId="{47F9F222-AA39-4262-A0E4-A33BDFF9A2F3}" type="presParOf" srcId="{E4688932-89A6-4E0C-9E92-F4933D6703B3}" destId="{A8F1FFE8-3963-464C-8C9F-12747432C924}" srcOrd="4" destOrd="0" presId="urn:microsoft.com/office/officeart/2018/5/layout/IconCircleLabelList"/>
    <dgm:cxn modelId="{5AF569C5-770D-4FE3-AB40-262E894C3075}" type="presParOf" srcId="{A8F1FFE8-3963-464C-8C9F-12747432C924}" destId="{85FFFB5F-E734-4007-A45B-63846AE3E861}" srcOrd="0" destOrd="0" presId="urn:microsoft.com/office/officeart/2018/5/layout/IconCircleLabelList"/>
    <dgm:cxn modelId="{8F658D1B-5771-412C-BE81-C703647A92B4}" type="presParOf" srcId="{A8F1FFE8-3963-464C-8C9F-12747432C924}" destId="{281CB6D2-8E57-4492-9533-B52AB0D403AA}" srcOrd="1" destOrd="0" presId="urn:microsoft.com/office/officeart/2018/5/layout/IconCircleLabelList"/>
    <dgm:cxn modelId="{EDBA7D04-0F61-4210-BF2A-1B971F440631}" type="presParOf" srcId="{A8F1FFE8-3963-464C-8C9F-12747432C924}" destId="{ABD549D9-EA4B-4216-B5FE-63321BC81F80}" srcOrd="2" destOrd="0" presId="urn:microsoft.com/office/officeart/2018/5/layout/IconCircleLabelList"/>
    <dgm:cxn modelId="{3AC72DA7-BAD3-422C-B005-CA5C7C53E35E}" type="presParOf" srcId="{A8F1FFE8-3963-464C-8C9F-12747432C924}" destId="{83B184AE-88D9-41B3-8753-F8F7BD84FE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13734-5253-4F11-8B97-96AC2431970A}">
      <dsp:nvSpPr>
        <dsp:cNvPr id="0" name=""/>
        <dsp:cNvSpPr/>
      </dsp:nvSpPr>
      <dsp:spPr>
        <a:xfrm>
          <a:off x="977485" y="8709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56901-B84E-4048-B47C-2E7F635495E4}">
      <dsp:nvSpPr>
        <dsp:cNvPr id="0" name=""/>
        <dsp:cNvSpPr/>
      </dsp:nvSpPr>
      <dsp:spPr>
        <a:xfrm>
          <a:off x="1343110" y="37433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C41B-015B-40D2-96AE-67DAFEE9715D}">
      <dsp:nvSpPr>
        <dsp:cNvPr id="0" name=""/>
        <dsp:cNvSpPr/>
      </dsp:nvSpPr>
      <dsp:spPr>
        <a:xfrm>
          <a:off x="429048" y="225870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Boardgame- Amazon, Boardgamer.ie</a:t>
          </a:r>
          <a:endParaRPr lang="en-US" sz="2000" kern="1200"/>
        </a:p>
      </dsp:txBody>
      <dsp:txXfrm>
        <a:off x="429048" y="2258709"/>
        <a:ext cx="2812500" cy="720000"/>
      </dsp:txXfrm>
    </dsp:sp>
    <dsp:sp modelId="{23E5EF13-DEA0-4CBB-B265-A772248A3ACE}">
      <dsp:nvSpPr>
        <dsp:cNvPr id="0" name=""/>
        <dsp:cNvSpPr/>
      </dsp:nvSpPr>
      <dsp:spPr>
        <a:xfrm>
          <a:off x="4282173" y="8709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0645E-FAE3-480E-BDE6-B638691A71EE}">
      <dsp:nvSpPr>
        <dsp:cNvPr id="0" name=""/>
        <dsp:cNvSpPr/>
      </dsp:nvSpPr>
      <dsp:spPr>
        <a:xfrm>
          <a:off x="4647798" y="37433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F5719-490F-42C9-BE60-BE958DC2B251}">
      <dsp:nvSpPr>
        <dsp:cNvPr id="0" name=""/>
        <dsp:cNvSpPr/>
      </dsp:nvSpPr>
      <dsp:spPr>
        <a:xfrm>
          <a:off x="3733735" y="225870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Genre- Indirect PvPvE, Exploration </a:t>
          </a:r>
          <a:endParaRPr lang="en-US" sz="2000" kern="1200"/>
        </a:p>
      </dsp:txBody>
      <dsp:txXfrm>
        <a:off x="3733735" y="2258709"/>
        <a:ext cx="2812500" cy="720000"/>
      </dsp:txXfrm>
    </dsp:sp>
    <dsp:sp modelId="{85FFFB5F-E734-4007-A45B-63846AE3E861}">
      <dsp:nvSpPr>
        <dsp:cNvPr id="0" name=""/>
        <dsp:cNvSpPr/>
      </dsp:nvSpPr>
      <dsp:spPr>
        <a:xfrm>
          <a:off x="7586860" y="8709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CB6D2-8E57-4492-9533-B52AB0D403AA}">
      <dsp:nvSpPr>
        <dsp:cNvPr id="0" name=""/>
        <dsp:cNvSpPr/>
      </dsp:nvSpPr>
      <dsp:spPr>
        <a:xfrm>
          <a:off x="7952485" y="37433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184AE-88D9-41B3-8753-F8F7BD84FEE4}">
      <dsp:nvSpPr>
        <dsp:cNvPr id="0" name=""/>
        <dsp:cNvSpPr/>
      </dsp:nvSpPr>
      <dsp:spPr>
        <a:xfrm>
          <a:off x="7038423" y="225870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Release Date- TBA</a:t>
          </a:r>
          <a:endParaRPr lang="en-US" sz="2000" kern="1200"/>
        </a:p>
      </dsp:txBody>
      <dsp:txXfrm>
        <a:off x="7038423" y="2258709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9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84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3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71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2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3518964-D0A4-41C1-8DBE-6B3D250D631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4738D6BB-520B-4EF0-8E90-66269A0EB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BC732-0381-4389-B9B5-8D0636A1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635987" cy="4268965"/>
          </a:xfrm>
        </p:spPr>
        <p:txBody>
          <a:bodyPr>
            <a:normAutofit/>
          </a:bodyPr>
          <a:lstStyle/>
          <a:p>
            <a:r>
              <a:rPr lang="en-GB" sz="6000"/>
              <a:t>Labyrinth rush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E554-E658-449F-8EE7-4D68CDCA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63598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000"/>
              <a:t>A game by </a:t>
            </a:r>
            <a:r>
              <a:rPr lang="en-GB" sz="2000" err="1"/>
              <a:t>Oisín</a:t>
            </a:r>
            <a:r>
              <a:rPr lang="en-GB" sz="2000"/>
              <a:t> Ivory , Pádraig Crotty and </a:t>
            </a:r>
            <a:r>
              <a:rPr lang="en-GB" sz="2000" err="1"/>
              <a:t>Cillín</a:t>
            </a:r>
            <a:r>
              <a:rPr lang="en-GB" sz="2000"/>
              <a:t> Ivory</a:t>
            </a:r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AA94FB8C-E571-44EE-B6FB-9D4D378B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97EF6CE1-A1CD-4E7C-836A-7FE57149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896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GB" sz="5000">
                <a:solidFill>
                  <a:schemeClr val="tx1"/>
                </a:solidFill>
              </a:rPr>
              <a:t>Combat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E5878B9-E889-4222-B123-BFDB812E6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5" r="12280" b="-2"/>
          <a:stretch/>
        </p:blipFill>
        <p:spPr>
          <a:xfrm>
            <a:off x="1" y="10"/>
            <a:ext cx="5215066" cy="6857990"/>
          </a:xfrm>
          <a:custGeom>
            <a:avLst/>
            <a:gdLst>
              <a:gd name="connsiteX0" fmla="*/ 0 w 5215066"/>
              <a:gd name="connsiteY0" fmla="*/ 0 h 6845983"/>
              <a:gd name="connsiteX1" fmla="*/ 3197713 w 5215066"/>
              <a:gd name="connsiteY1" fmla="*/ 0 h 6845983"/>
              <a:gd name="connsiteX2" fmla="*/ 3259787 w 5215066"/>
              <a:gd name="connsiteY2" fmla="*/ 39795 h 6845983"/>
              <a:gd name="connsiteX3" fmla="*/ 5215066 w 5215066"/>
              <a:gd name="connsiteY3" fmla="*/ 3717234 h 6845983"/>
              <a:gd name="connsiteX4" fmla="*/ 4202364 w 5215066"/>
              <a:gd name="connsiteY4" fmla="*/ 6538204 h 6845983"/>
              <a:gd name="connsiteX5" fmla="*/ 3922635 w 5215066"/>
              <a:gd name="connsiteY5" fmla="*/ 6845983 h 6845983"/>
              <a:gd name="connsiteX6" fmla="*/ 0 w 52150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Turn based combat, armour and weapons determine resistance and damage dealt. Enemies do fixed amounts of damage.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All actions cost one ability point.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2765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2068478"/>
          </a:xfrm>
        </p:spPr>
        <p:txBody>
          <a:bodyPr>
            <a:normAutofit/>
          </a:bodyPr>
          <a:lstStyle/>
          <a:p>
            <a:pPr algn="l"/>
            <a:r>
              <a:rPr lang="en-GB" sz="5000">
                <a:solidFill>
                  <a:schemeClr val="tx1"/>
                </a:solidFill>
                <a:latin typeface="Century Schoolbook"/>
              </a:rPr>
              <a:t>Main Characters</a:t>
            </a:r>
            <a:endParaRPr lang="en-US" sz="500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sitting, front, motorcycle, man&#10;&#10;Description generated with very high confidence">
            <a:extLst>
              <a:ext uri="{FF2B5EF4-FFF2-40B4-BE49-F238E27FC236}">
                <a16:creationId xmlns:a16="http://schemas.microsoft.com/office/drawing/2014/main" id="{3A66463C-B80E-4DF0-8886-0164CAD78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5"/>
          <a:stretch/>
        </p:blipFill>
        <p:spPr>
          <a:xfrm>
            <a:off x="1" y="10"/>
            <a:ext cx="5215066" cy="6857990"/>
          </a:xfrm>
          <a:custGeom>
            <a:avLst/>
            <a:gdLst>
              <a:gd name="connsiteX0" fmla="*/ 0 w 5215066"/>
              <a:gd name="connsiteY0" fmla="*/ 0 h 6845983"/>
              <a:gd name="connsiteX1" fmla="*/ 3197713 w 5215066"/>
              <a:gd name="connsiteY1" fmla="*/ 0 h 6845983"/>
              <a:gd name="connsiteX2" fmla="*/ 3259787 w 5215066"/>
              <a:gd name="connsiteY2" fmla="*/ 39795 h 6845983"/>
              <a:gd name="connsiteX3" fmla="*/ 5215066 w 5215066"/>
              <a:gd name="connsiteY3" fmla="*/ 3717234 h 6845983"/>
              <a:gd name="connsiteX4" fmla="*/ 4202364 w 5215066"/>
              <a:gd name="connsiteY4" fmla="*/ 6538204 h 6845983"/>
              <a:gd name="connsiteX5" fmla="*/ 3922635 w 5215066"/>
              <a:gd name="connsiteY5" fmla="*/ 6845983 h 6845983"/>
              <a:gd name="connsiteX6" fmla="*/ 0 w 52150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32" y="2886500"/>
            <a:ext cx="5443666" cy="33377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Necromancers have got into the Labyrinth and have risen the Minotaur to cause havoc.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Three rival mercenaries rush to be the first to defeat the Minotaur and claim his bounty.</a:t>
            </a:r>
            <a:endParaRPr lang="en-GB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3807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637" y="450937"/>
            <a:ext cx="5549029" cy="1320281"/>
          </a:xfrm>
        </p:spPr>
        <p:txBody>
          <a:bodyPr>
            <a:normAutofit/>
          </a:bodyPr>
          <a:lstStyle/>
          <a:p>
            <a:pPr algn="ctr"/>
            <a:r>
              <a:rPr lang="en-GB"/>
              <a:t>Storyline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ea typeface="+mn-lt"/>
                <a:cs typeface="+mn-lt"/>
              </a:rPr>
              <a:t>You play as a mercenary who has taken up the offer on a high-risk high reward bounty on a risen Minotaur within the Labyrinth. </a:t>
            </a:r>
            <a:endParaRPr lang="en-GB"/>
          </a:p>
          <a:p>
            <a:pPr marL="0" indent="0">
              <a:buNone/>
            </a:pPr>
            <a:endParaRPr lang="en-GB" sz="3600"/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86427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01018" y="4224817"/>
            <a:ext cx="6248398" cy="1609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/>
              <a:t>[Insert Artwork]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picture containing green, flower, motorcycle&#10;&#10;Description generated with very high confidence">
            <a:extLst>
              <a:ext uri="{FF2B5EF4-FFF2-40B4-BE49-F238E27FC236}">
                <a16:creationId xmlns:a16="http://schemas.microsoft.com/office/drawing/2014/main" id="{545B0DC9-C6E5-47F5-9CCB-B0E6DC6E5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76" r="-1" b="18373"/>
          <a:stretch/>
        </p:blipFill>
        <p:spPr>
          <a:xfrm>
            <a:off x="3630102" y="10"/>
            <a:ext cx="4023360" cy="298023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picture containing man, snow, standing, black&#10;&#10;Description generated with very high confidence">
            <a:extLst>
              <a:ext uri="{FF2B5EF4-FFF2-40B4-BE49-F238E27FC236}">
                <a16:creationId xmlns:a16="http://schemas.microsoft.com/office/drawing/2014/main" id="{0698D03B-26A1-4104-ACB4-62F9835D4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0" r="16426" b="-2"/>
          <a:stretch/>
        </p:blipFill>
        <p:spPr>
          <a:xfrm>
            <a:off x="7816906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CA594E-BEAE-4B4F-B204-B1B108920AB4}"/>
              </a:ext>
            </a:extLst>
          </p:cNvPr>
          <p:cNvSpPr txBox="1"/>
          <p:nvPr/>
        </p:nvSpPr>
        <p:spPr>
          <a:xfrm>
            <a:off x="3226377" y="4144241"/>
            <a:ext cx="30895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Concept Art  for undead Minotaur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9F5798-BE16-4BCF-A8E4-94B8EEC53D08}"/>
              </a:ext>
            </a:extLst>
          </p:cNvPr>
          <p:cNvSpPr/>
          <p:nvPr/>
        </p:nvSpPr>
        <p:spPr>
          <a:xfrm>
            <a:off x="-45894" y="1114424"/>
            <a:ext cx="2268681" cy="57063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4EB51-F4D8-4A18-9160-11569544C643}"/>
              </a:ext>
            </a:extLst>
          </p:cNvPr>
          <p:cNvSpPr/>
          <p:nvPr/>
        </p:nvSpPr>
        <p:spPr>
          <a:xfrm>
            <a:off x="4634344" y="1731"/>
            <a:ext cx="7758544" cy="70138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87F5B-1C02-4B30-9789-37D274DB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584" y="1143293"/>
            <a:ext cx="6268824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5000"/>
              </a:lnSpc>
            </a:pPr>
            <a:br>
              <a:rPr lang="en-US" sz="4200" b="0" i="1" kern="1200" cap="all" baseline="0"/>
            </a:br>
            <a:br>
              <a:rPr lang="en-US" sz="4200" b="0" i="1" kern="1200" cap="all" baseline="0">
                <a:solidFill>
                  <a:schemeClr val="bg1"/>
                </a:solidFill>
              </a:rPr>
            </a:br>
            <a:r>
              <a:rPr lang="en-US" sz="4200" b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competitive 3 player strategic </a:t>
            </a:r>
            <a:r>
              <a:rPr lang="en-US" sz="4200">
                <a:solidFill>
                  <a:schemeClr val="bg1"/>
                </a:solidFill>
              </a:rPr>
              <a:t>exploration</a:t>
            </a:r>
            <a:br>
              <a:rPr lang="en-US" sz="4200">
                <a:solidFill>
                  <a:schemeClr val="bg1"/>
                </a:solidFill>
              </a:rPr>
            </a:br>
            <a:r>
              <a:rPr lang="en-US" sz="4200">
                <a:solidFill>
                  <a:schemeClr val="bg1"/>
                </a:solidFill>
              </a:rPr>
              <a:t>game</a:t>
            </a:r>
            <a:endParaRPr lang="en-US" sz="4200" b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45ADB2D-958B-4232-B2EC-AF5314AAF5B3}"/>
              </a:ext>
            </a:extLst>
          </p:cNvPr>
          <p:cNvSpPr/>
          <p:nvPr/>
        </p:nvSpPr>
        <p:spPr>
          <a:xfrm>
            <a:off x="1127347" y="1948378"/>
            <a:ext cx="3319387" cy="262362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7968641" cy="1394382"/>
          </a:xfrm>
        </p:spPr>
        <p:txBody>
          <a:bodyPr>
            <a:normAutofit/>
          </a:bodyPr>
          <a:lstStyle/>
          <a:p>
            <a:r>
              <a:rPr lang="en-GB"/>
              <a:t>What are you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/>
              <a:t>You are exploring the Labyrinth to find and defeat the Minotaur before anyone else.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5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633779"/>
            <a:ext cx="7968641" cy="1394382"/>
          </a:xfrm>
        </p:spPr>
        <p:txBody>
          <a:bodyPr>
            <a:normAutofit/>
          </a:bodyPr>
          <a:lstStyle/>
          <a:p>
            <a:r>
              <a:rPr lang="en-GB"/>
              <a:t>Why are you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ea typeface="+mn-lt"/>
                <a:cs typeface="+mn-lt"/>
              </a:rPr>
              <a:t>Necromancers have risen the Minotaur.</a:t>
            </a:r>
            <a:r>
              <a:rPr lang="en-GB" sz="3600"/>
              <a:t> You are a mercenary who is trying to claim the sizeable bounty on the Minotaur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633779"/>
            <a:ext cx="7968641" cy="1394382"/>
          </a:xfrm>
        </p:spPr>
        <p:txBody>
          <a:bodyPr>
            <a:normAutofit/>
          </a:bodyPr>
          <a:lstStyle/>
          <a:p>
            <a:r>
              <a:rPr lang="en-GB"/>
              <a:t>How are you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/>
              <a:t>Finding and collecting powerful items and equipment, aiding you in defeating the Minotaur.</a:t>
            </a:r>
          </a:p>
        </p:txBody>
      </p:sp>
    </p:spTree>
    <p:extLst>
      <p:ext uri="{BB962C8B-B14F-4D97-AF65-F5344CB8AC3E}">
        <p14:creationId xmlns:p14="http://schemas.microsoft.com/office/powerpoint/2010/main" val="14331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GB" sz="5000">
                <a:solidFill>
                  <a:schemeClr val="bg1"/>
                </a:solidFill>
              </a:rPr>
              <a:t>Summary of Key facts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47883-DD40-4B01-8073-BBF298CDE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15631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0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421892"/>
            <a:ext cx="7968641" cy="1394382"/>
          </a:xfrm>
        </p:spPr>
        <p:txBody>
          <a:bodyPr>
            <a:normAutofit/>
          </a:bodyPr>
          <a:lstStyle/>
          <a:p>
            <a:r>
              <a:rPr lang="en-GB"/>
              <a:t>Summary of Key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12" y="1410719"/>
            <a:ext cx="11041691" cy="4597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3600"/>
          </a:p>
          <a:p>
            <a:pPr marL="0" indent="0">
              <a:buNone/>
            </a:pPr>
            <a:endParaRPr lang="en-GB" sz="3600"/>
          </a:p>
          <a:p>
            <a:pPr marL="0" indent="0">
              <a:buNone/>
            </a:pPr>
            <a:endParaRPr lang="en-GB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D503-8A0D-4A5C-8092-EFCD852DFE9C}"/>
              </a:ext>
            </a:extLst>
          </p:cNvPr>
          <p:cNvSpPr txBox="1"/>
          <p:nvPr/>
        </p:nvSpPr>
        <p:spPr>
          <a:xfrm>
            <a:off x="342900" y="1840923"/>
            <a:ext cx="112464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333333"/>
                </a:solidFill>
                <a:latin typeface="Segoe UI"/>
                <a:cs typeface="Segoe UI"/>
              </a:rPr>
              <a:t>Monetization- One-time purchase of €19.99</a:t>
            </a:r>
          </a:p>
          <a:p>
            <a:endParaRPr lang="en-US" sz="3600">
              <a:solidFill>
                <a:srgbClr val="333333"/>
              </a:solidFill>
              <a:latin typeface="Segoe UI"/>
              <a:cs typeface="Segoe UI"/>
            </a:endParaRPr>
          </a:p>
          <a:p>
            <a:r>
              <a:rPr lang="en-US" sz="3600">
                <a:solidFill>
                  <a:srgbClr val="333333"/>
                </a:solidFill>
                <a:latin typeface="Segoe UI"/>
                <a:cs typeface="Segoe UI"/>
              </a:rPr>
              <a:t>3 player game</a:t>
            </a:r>
          </a:p>
          <a:p>
            <a:endParaRPr lang="en-US" sz="3600">
              <a:solidFill>
                <a:srgbClr val="333333"/>
              </a:solidFill>
              <a:latin typeface="Segoe UI"/>
              <a:cs typeface="Segoe UI"/>
            </a:endParaRPr>
          </a:p>
          <a:p>
            <a:r>
              <a:rPr lang="en-US" sz="3600">
                <a:solidFill>
                  <a:srgbClr val="333333"/>
                </a:solidFill>
                <a:latin typeface="Segoe UI"/>
                <a:cs typeface="Segoe UI"/>
              </a:rPr>
              <a:t>20-30 minutes </a:t>
            </a:r>
          </a:p>
        </p:txBody>
      </p:sp>
    </p:spTree>
    <p:extLst>
      <p:ext uri="{BB962C8B-B14F-4D97-AF65-F5344CB8AC3E}">
        <p14:creationId xmlns:p14="http://schemas.microsoft.com/office/powerpoint/2010/main" val="308372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421892"/>
            <a:ext cx="7968641" cy="1394382"/>
          </a:xfrm>
        </p:spPr>
        <p:txBody>
          <a:bodyPr>
            <a:normAutofit/>
          </a:bodyPr>
          <a:lstStyle/>
          <a:p>
            <a:r>
              <a:rPr lang="en-GB"/>
              <a:t>Summary of Key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1627196"/>
            <a:ext cx="11041691" cy="4597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/>
              <a:t>Key Creatives</a:t>
            </a:r>
            <a:endParaRPr lang="en-US"/>
          </a:p>
          <a:p>
            <a:pPr marL="0" indent="0">
              <a:buNone/>
            </a:pPr>
            <a:r>
              <a:rPr lang="en-GB" sz="3600" err="1"/>
              <a:t>Cillín</a:t>
            </a:r>
            <a:r>
              <a:rPr lang="en-GB" sz="3600"/>
              <a:t> Ivory- Marketing and Human Resources</a:t>
            </a:r>
            <a:endParaRPr lang="en-US"/>
          </a:p>
          <a:p>
            <a:pPr marL="0" indent="0">
              <a:buNone/>
            </a:pPr>
            <a:r>
              <a:rPr lang="en-GB" sz="3600" err="1"/>
              <a:t>Pádraig</a:t>
            </a:r>
            <a:r>
              <a:rPr lang="en-GB" sz="3600"/>
              <a:t> Crotty- Resource and Accounting</a:t>
            </a:r>
            <a:endParaRPr lang="en-US"/>
          </a:p>
          <a:p>
            <a:pPr marL="0" indent="0">
              <a:buNone/>
            </a:pPr>
            <a:r>
              <a:rPr lang="en-GB" sz="3600" err="1"/>
              <a:t>Oisín</a:t>
            </a:r>
            <a:r>
              <a:rPr lang="en-GB" sz="3600"/>
              <a:t> Ivory- Graphic Designer</a:t>
            </a:r>
            <a:endParaRPr lang="en-US"/>
          </a:p>
          <a:p>
            <a:pPr marL="0" indent="0">
              <a:buNone/>
            </a:pPr>
            <a:endParaRPr lang="en-GB" sz="3600"/>
          </a:p>
          <a:p>
            <a:pPr marL="0" indent="0">
              <a:buNone/>
            </a:pPr>
            <a:endParaRPr lang="en-GB" sz="3600"/>
          </a:p>
          <a:p>
            <a:pPr marL="0" indent="0">
              <a:buNone/>
            </a:pPr>
            <a:endParaRPr lang="en-GB" sz="3600"/>
          </a:p>
        </p:txBody>
      </p:sp>
    </p:spTree>
    <p:extLst>
      <p:ext uri="{BB962C8B-B14F-4D97-AF65-F5344CB8AC3E}">
        <p14:creationId xmlns:p14="http://schemas.microsoft.com/office/powerpoint/2010/main" val="3113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>
            <a:normAutofit/>
          </a:bodyPr>
          <a:lstStyle/>
          <a:p>
            <a:r>
              <a:rPr lang="en-GB" sz="4000"/>
              <a:t>Gameplay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2134"/>
            <a:ext cx="3833906" cy="33242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GB" sz="1600"/>
              <a:t>Players get 2 mobility points and 2 action points. Action points are used for attacking, using items and switching gear.</a:t>
            </a:r>
          </a:p>
          <a:p>
            <a:pPr marL="0" indent="0" algn="r">
              <a:buNone/>
            </a:pPr>
            <a:endParaRPr lang="en-GB" sz="1600"/>
          </a:p>
        </p:txBody>
      </p:sp>
      <p:pic>
        <p:nvPicPr>
          <p:cNvPr id="6" name="Picture 6" descr="A picture containing object, honeycomb&#10;&#10;Description generated with very high confidence">
            <a:extLst>
              <a:ext uri="{FF2B5EF4-FFF2-40B4-BE49-F238E27FC236}">
                <a16:creationId xmlns:a16="http://schemas.microsoft.com/office/drawing/2014/main" id="{C9771DC1-4823-487E-AA53-493B3A176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64" r="-1" b="3836"/>
          <a:stretch/>
        </p:blipFill>
        <p:spPr>
          <a:xfrm>
            <a:off x="5181601" y="2684989"/>
            <a:ext cx="6039684" cy="3515050"/>
          </a:xfrm>
          <a:custGeom>
            <a:avLst/>
            <a:gdLst>
              <a:gd name="connsiteX0" fmla="*/ 3422034 w 6039684"/>
              <a:gd name="connsiteY0" fmla="*/ 0 h 3515050"/>
              <a:gd name="connsiteX1" fmla="*/ 6039684 w 6039684"/>
              <a:gd name="connsiteY1" fmla="*/ 0 h 3515050"/>
              <a:gd name="connsiteX2" fmla="*/ 6039684 w 6039684"/>
              <a:gd name="connsiteY2" fmla="*/ 3515050 h 3515050"/>
              <a:gd name="connsiteX3" fmla="*/ 3833906 w 6039684"/>
              <a:gd name="connsiteY3" fmla="*/ 3515050 h 3515050"/>
              <a:gd name="connsiteX4" fmla="*/ 3422034 w 6039684"/>
              <a:gd name="connsiteY4" fmla="*/ 3515050 h 3515050"/>
              <a:gd name="connsiteX5" fmla="*/ 0 w 6039684"/>
              <a:gd name="connsiteY5" fmla="*/ 3515050 h 3515050"/>
              <a:gd name="connsiteX6" fmla="*/ 0 w 6039684"/>
              <a:gd name="connsiteY6" fmla="*/ 1338874 h 3515050"/>
              <a:gd name="connsiteX7" fmla="*/ 3422034 w 6039684"/>
              <a:gd name="connsiteY7" fmla="*/ 1338874 h 35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9684" h="3515050">
                <a:moveTo>
                  <a:pt x="3422034" y="0"/>
                </a:moveTo>
                <a:lnTo>
                  <a:pt x="6039684" y="0"/>
                </a:lnTo>
                <a:lnTo>
                  <a:pt x="6039684" y="3515050"/>
                </a:lnTo>
                <a:lnTo>
                  <a:pt x="3833906" y="3515050"/>
                </a:lnTo>
                <a:lnTo>
                  <a:pt x="3422034" y="3515050"/>
                </a:lnTo>
                <a:lnTo>
                  <a:pt x="0" y="3515050"/>
                </a:lnTo>
                <a:lnTo>
                  <a:pt x="0" y="1338874"/>
                </a:lnTo>
                <a:lnTo>
                  <a:pt x="3422034" y="1338874"/>
                </a:lnTo>
                <a:close/>
              </a:path>
            </a:pathLst>
          </a:custGeom>
        </p:spPr>
      </p:pic>
      <p:pic>
        <p:nvPicPr>
          <p:cNvPr id="8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25509091-F20D-4468-B0CD-1681CDDD0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66" b="11363"/>
          <a:stretch/>
        </p:blipFill>
        <p:spPr>
          <a:xfrm>
            <a:off x="5181601" y="559678"/>
            <a:ext cx="6049824" cy="3307518"/>
          </a:xfrm>
          <a:custGeom>
            <a:avLst/>
            <a:gdLst>
              <a:gd name="connsiteX0" fmla="*/ 0 w 6049824"/>
              <a:gd name="connsiteY0" fmla="*/ 0 h 3307518"/>
              <a:gd name="connsiteX1" fmla="*/ 2880048 w 6049824"/>
              <a:gd name="connsiteY1" fmla="*/ 0 h 3307518"/>
              <a:gd name="connsiteX2" fmla="*/ 3261167 w 6049824"/>
              <a:gd name="connsiteY2" fmla="*/ 0 h 3307518"/>
              <a:gd name="connsiteX3" fmla="*/ 6049824 w 6049824"/>
              <a:gd name="connsiteY3" fmla="*/ 0 h 3307518"/>
              <a:gd name="connsiteX4" fmla="*/ 6049824 w 6049824"/>
              <a:gd name="connsiteY4" fmla="*/ 1965471 h 3307518"/>
              <a:gd name="connsiteX5" fmla="*/ 3261167 w 6049824"/>
              <a:gd name="connsiteY5" fmla="*/ 1965471 h 3307518"/>
              <a:gd name="connsiteX6" fmla="*/ 3261167 w 6049824"/>
              <a:gd name="connsiteY6" fmla="*/ 3307518 h 3307518"/>
              <a:gd name="connsiteX7" fmla="*/ 0 w 6049824"/>
              <a:gd name="connsiteY7" fmla="*/ 3307518 h 330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9824" h="3307518">
                <a:moveTo>
                  <a:pt x="0" y="0"/>
                </a:moveTo>
                <a:lnTo>
                  <a:pt x="2880048" y="0"/>
                </a:lnTo>
                <a:lnTo>
                  <a:pt x="3261167" y="0"/>
                </a:lnTo>
                <a:lnTo>
                  <a:pt x="6049824" y="0"/>
                </a:lnTo>
                <a:lnTo>
                  <a:pt x="6049824" y="1965471"/>
                </a:lnTo>
                <a:lnTo>
                  <a:pt x="3261167" y="1965471"/>
                </a:lnTo>
                <a:lnTo>
                  <a:pt x="3261167" y="3307518"/>
                </a:lnTo>
                <a:lnTo>
                  <a:pt x="0" y="3307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800896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Headlines</vt:lpstr>
      <vt:lpstr>Labyrinth rush</vt:lpstr>
      <vt:lpstr>  A competitive 3 player strategic exploration game</vt:lpstr>
      <vt:lpstr>What are you doing?</vt:lpstr>
      <vt:lpstr>Why are you doing it?</vt:lpstr>
      <vt:lpstr>How are you doing it?</vt:lpstr>
      <vt:lpstr>Summary of Key facts</vt:lpstr>
      <vt:lpstr>Summary of Key facts</vt:lpstr>
      <vt:lpstr>Summary of Key facts</vt:lpstr>
      <vt:lpstr>Gameplay</vt:lpstr>
      <vt:lpstr>Combat</vt:lpstr>
      <vt:lpstr>Main Characters</vt:lpstr>
      <vt:lpstr>Storyline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final name]</dc:title>
  <dc:creator>Crotty Club</dc:creator>
  <cp:revision>2</cp:revision>
  <dcterms:created xsi:type="dcterms:W3CDTF">2019-10-17T13:02:02Z</dcterms:created>
  <dcterms:modified xsi:type="dcterms:W3CDTF">2019-10-22T11:51:30Z</dcterms:modified>
</cp:coreProperties>
</file>