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9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5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84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23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71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4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5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6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2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9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3518964-D0A4-41C1-8DBE-6B3D250D631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6A413236-C03C-4136-8964-D29473CF1E5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71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C732-0381-4389-B9B5-8D0636A1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2391508"/>
            <a:ext cx="10446595" cy="1037492"/>
          </a:xfrm>
        </p:spPr>
        <p:txBody>
          <a:bodyPr>
            <a:normAutofit/>
          </a:bodyPr>
          <a:lstStyle/>
          <a:p>
            <a:r>
              <a:rPr lang="en-GB" sz="6000" dirty="0"/>
              <a:t>[insert final name]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E554-E658-449F-8EE7-4D68CDCA8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game by </a:t>
            </a:r>
            <a:r>
              <a:rPr lang="en-GB" dirty="0" err="1"/>
              <a:t>Oisín</a:t>
            </a:r>
            <a:r>
              <a:rPr lang="en-GB" dirty="0"/>
              <a:t> Ivory , Pádraig Crotty and </a:t>
            </a:r>
            <a:r>
              <a:rPr lang="en-GB" dirty="0" err="1"/>
              <a:t>Cillín</a:t>
            </a:r>
            <a:r>
              <a:rPr lang="en-GB" dirty="0"/>
              <a:t> Ivory</a:t>
            </a:r>
          </a:p>
        </p:txBody>
      </p:sp>
    </p:spTree>
    <p:extLst>
      <p:ext uri="{BB962C8B-B14F-4D97-AF65-F5344CB8AC3E}">
        <p14:creationId xmlns:p14="http://schemas.microsoft.com/office/powerpoint/2010/main" val="30489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66EB15-04EC-4CEE-A13A-CF8E9AAF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87F5B-1C02-4B30-9789-37D274DB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584" y="1143293"/>
            <a:ext cx="6268824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5000"/>
              </a:lnSpc>
            </a:pPr>
            <a:br>
              <a:rPr lang="en-US" sz="4200" b="0" i="1" kern="1200" cap="all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4200" b="0" i="1" kern="1200" cap="all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200" b="0" kern="1200" baseline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 competitive 3 player strategic exploration game</a:t>
            </a:r>
            <a:endParaRPr lang="en-US" sz="4200" b="0" kern="1200" cap="all" baseline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2E1F9D-2523-4E9D-BE4B-56271710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275FB9-BCD2-48DD-97F0-6401FF864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56C4B513-E0C4-4458-884A-2EFF4ED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45ADB2D-958B-4232-B2EC-AF5314AAF5B3}"/>
              </a:ext>
            </a:extLst>
          </p:cNvPr>
          <p:cNvSpPr/>
          <p:nvPr/>
        </p:nvSpPr>
        <p:spPr>
          <a:xfrm>
            <a:off x="1127347" y="1948378"/>
            <a:ext cx="3319387" cy="262362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19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7968641" cy="1394382"/>
          </a:xfrm>
        </p:spPr>
        <p:txBody>
          <a:bodyPr>
            <a:normAutofit/>
          </a:bodyPr>
          <a:lstStyle/>
          <a:p>
            <a:r>
              <a:rPr lang="en-GB" dirty="0"/>
              <a:t>What are you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2129424"/>
            <a:ext cx="11041691" cy="4094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[Insert purpose]</a:t>
            </a:r>
          </a:p>
        </p:txBody>
      </p:sp>
    </p:spTree>
    <p:extLst>
      <p:ext uri="{BB962C8B-B14F-4D97-AF65-F5344CB8AC3E}">
        <p14:creationId xmlns:p14="http://schemas.microsoft.com/office/powerpoint/2010/main" val="87185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31" y="633779"/>
            <a:ext cx="7968641" cy="1394382"/>
          </a:xfrm>
        </p:spPr>
        <p:txBody>
          <a:bodyPr>
            <a:normAutofit/>
          </a:bodyPr>
          <a:lstStyle/>
          <a:p>
            <a:r>
              <a:rPr lang="en-GB" dirty="0"/>
              <a:t>Why are you doing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2129424"/>
            <a:ext cx="11041691" cy="4094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[Insert reason]</a:t>
            </a:r>
          </a:p>
        </p:txBody>
      </p:sp>
    </p:spTree>
    <p:extLst>
      <p:ext uri="{BB962C8B-B14F-4D97-AF65-F5344CB8AC3E}">
        <p14:creationId xmlns:p14="http://schemas.microsoft.com/office/powerpoint/2010/main" val="329170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31" y="633779"/>
            <a:ext cx="7968641" cy="1394382"/>
          </a:xfrm>
        </p:spPr>
        <p:txBody>
          <a:bodyPr>
            <a:normAutofit/>
          </a:bodyPr>
          <a:lstStyle/>
          <a:p>
            <a:r>
              <a:rPr lang="en-GB" dirty="0"/>
              <a:t>How are you doing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2129424"/>
            <a:ext cx="11041691" cy="4094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[Insert </a:t>
            </a:r>
            <a:r>
              <a:rPr lang="en-GB" sz="3600" dirty="0" err="1"/>
              <a:t>explaination</a:t>
            </a:r>
            <a:r>
              <a:rPr lang="en-GB" sz="3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3311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31" y="421892"/>
            <a:ext cx="7968641" cy="1394382"/>
          </a:xfrm>
        </p:spPr>
        <p:txBody>
          <a:bodyPr>
            <a:normAutofit/>
          </a:bodyPr>
          <a:lstStyle/>
          <a:p>
            <a:r>
              <a:rPr lang="en-GB" dirty="0"/>
              <a:t>Summary of Key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2129424"/>
            <a:ext cx="11041691" cy="4094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[Insert key facts]</a:t>
            </a:r>
          </a:p>
        </p:txBody>
      </p:sp>
    </p:spTree>
    <p:extLst>
      <p:ext uri="{BB962C8B-B14F-4D97-AF65-F5344CB8AC3E}">
        <p14:creationId xmlns:p14="http://schemas.microsoft.com/office/powerpoint/2010/main" val="41620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C29-EB4F-425F-B010-71AF0BA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637" y="450937"/>
            <a:ext cx="5549029" cy="132028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Specific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2129424"/>
            <a:ext cx="11041691" cy="4094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[Insert key facts]</a:t>
            </a:r>
          </a:p>
        </p:txBody>
      </p:sp>
    </p:spTree>
    <p:extLst>
      <p:ext uri="{BB962C8B-B14F-4D97-AF65-F5344CB8AC3E}">
        <p14:creationId xmlns:p14="http://schemas.microsoft.com/office/powerpoint/2010/main" val="376800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5EB-FDF4-4EDD-95BC-F3F046D0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88" y="2129425"/>
            <a:ext cx="3219189" cy="726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[Insert Artwork]</a:t>
            </a:r>
          </a:p>
        </p:txBody>
      </p:sp>
    </p:spTree>
    <p:extLst>
      <p:ext uri="{BB962C8B-B14F-4D97-AF65-F5344CB8AC3E}">
        <p14:creationId xmlns:p14="http://schemas.microsoft.com/office/powerpoint/2010/main" val="7706917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17</TotalTime>
  <Words>65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Corbel</vt:lpstr>
      <vt:lpstr>Headlines</vt:lpstr>
      <vt:lpstr>[insert final name]</vt:lpstr>
      <vt:lpstr>  A competitive 3 player strategic exploration game</vt:lpstr>
      <vt:lpstr>What are you doing?</vt:lpstr>
      <vt:lpstr>Why are you doing it?</vt:lpstr>
      <vt:lpstr>How are you doing it?</vt:lpstr>
      <vt:lpstr>Summary of Key facts</vt:lpstr>
      <vt:lpstr>Specific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final name]</dc:title>
  <dc:creator>Crotty Club</dc:creator>
  <cp:lastModifiedBy>Crotty Club</cp:lastModifiedBy>
  <cp:revision>3</cp:revision>
  <dcterms:created xsi:type="dcterms:W3CDTF">2019-10-17T13:02:02Z</dcterms:created>
  <dcterms:modified xsi:type="dcterms:W3CDTF">2019-10-17T13:19:17Z</dcterms:modified>
</cp:coreProperties>
</file>