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3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y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AA2D23B-5A01-4F1B-84E2-43D311BD922B}" type="datetime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1/29/17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CustomShape 30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54A825-09A7-4954-BCEA-AE97480319AC}" type="slidenum">
              <a:rPr b="0" lang="en-US" sz="2000" spc="-1" strike="noStrike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PlaceHolder 26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27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Edit Master text styles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5B59809-E07D-4149-92A4-D09DE98BFB45}" type="datetime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1/29/17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CustomShape 30"/>
          <p:cNvSpPr/>
          <p:nvPr/>
        </p:nvSpPr>
        <p:spPr>
          <a:xfrm flipV="1">
            <a:off x="-4320" y="317808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PlaceHolder 31"/>
          <p:cNvSpPr>
            <a:spLocks noGrp="1"/>
          </p:cNvSpPr>
          <p:nvPr>
            <p:ph type="sldNum"/>
          </p:nvPr>
        </p:nvSpPr>
        <p:spPr>
          <a:xfrm>
            <a:off x="531720" y="324396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856F73B-7AD3-4267-975D-7ABBA9D57968}" type="slidenum">
              <a:rPr b="0" lang="en-US" sz="2000" spc="-1" strike="noStrike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" name="PlaceHolder 26"/>
          <p:cNvSpPr>
            <a:spLocks noGrp="1"/>
          </p:cNvSpPr>
          <p:nvPr>
            <p:ph type="title"/>
          </p:nvPr>
        </p:nvSpPr>
        <p:spPr>
          <a:xfrm>
            <a:off x="2589120" y="2438280"/>
            <a:ext cx="8915040" cy="27244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6" name="PlaceHolder 27"/>
          <p:cNvSpPr>
            <a:spLocks noGrp="1"/>
          </p:cNvSpPr>
          <p:nvPr>
            <p:ph type="body"/>
          </p:nvPr>
        </p:nvSpPr>
        <p:spPr>
          <a:xfrm>
            <a:off x="2589120" y="5181480"/>
            <a:ext cx="8915040" cy="729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7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497B1E3-1B0D-4A60-9E39-88E1666EC677}" type="datetime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1/29/17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CustomShape 30"/>
          <p:cNvSpPr/>
          <p:nvPr/>
        </p:nvSpPr>
        <p:spPr>
          <a:xfrm flipV="1">
            <a:off x="-4320" y="491184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31"/>
          <p:cNvSpPr>
            <a:spLocks noGrp="1"/>
          </p:cNvSpPr>
          <p:nvPr>
            <p:ph type="sldNum"/>
          </p:nvPr>
        </p:nvSpPr>
        <p:spPr>
          <a:xfrm>
            <a:off x="531720" y="498312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11FE16C-0FCF-4AA4-8745-02C0A0AA74DC}" type="slidenum">
              <a:rPr b="0" lang="en-US" sz="2000" spc="-1" strike="noStrike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2429640" y="0"/>
            <a:ext cx="9143640" cy="23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Détermination d’un Plan d’évacuation incendie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651840" y="2151360"/>
            <a:ext cx="9143640" cy="16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 marL="91440" indent="-91080">
              <a:lnSpc>
                <a:spcPct val="90000"/>
              </a:lnSpc>
              <a:buClr>
                <a:srgbClr val="a53010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Etude locale et générale d’une évacuation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2640600" y="-1005840"/>
            <a:ext cx="8149320" cy="7863840"/>
          </a:xfrm>
          <a:prstGeom prst="rect">
            <a:avLst/>
          </a:prstGeom>
          <a:ln>
            <a:noFill/>
          </a:ln>
        </p:spPr>
      </p:pic>
      <p:sp>
        <p:nvSpPr>
          <p:cNvPr id="228" name="Line 1"/>
          <p:cNvSpPr/>
          <p:nvPr/>
        </p:nvSpPr>
        <p:spPr>
          <a:xfrm>
            <a:off x="8042400" y="1395720"/>
            <a:ext cx="634320" cy="5083560"/>
          </a:xfrm>
          <a:prstGeom prst="line">
            <a:avLst/>
          </a:prstGeom>
          <a:ln w="12600">
            <a:solidFill>
              <a:srgbClr val="66ff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2"/>
          <p:cNvSpPr/>
          <p:nvPr/>
        </p:nvSpPr>
        <p:spPr>
          <a:xfrm>
            <a:off x="7936920" y="1611720"/>
            <a:ext cx="316800" cy="270720"/>
          </a:xfrm>
          <a:prstGeom prst="line">
            <a:avLst/>
          </a:prstGeom>
          <a:ln w="12600">
            <a:solidFill>
              <a:srgbClr val="66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3"/>
          <p:cNvSpPr/>
          <p:nvPr/>
        </p:nvSpPr>
        <p:spPr>
          <a:xfrm flipH="1">
            <a:off x="7989840" y="1611720"/>
            <a:ext cx="211320" cy="216360"/>
          </a:xfrm>
          <a:prstGeom prst="line">
            <a:avLst/>
          </a:prstGeom>
          <a:ln w="12600">
            <a:solidFill>
              <a:srgbClr val="66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4"/>
          <p:cNvSpPr/>
          <p:nvPr/>
        </p:nvSpPr>
        <p:spPr>
          <a:xfrm flipH="1">
            <a:off x="7355880" y="1395720"/>
            <a:ext cx="686520" cy="324360"/>
          </a:xfrm>
          <a:prstGeom prst="line">
            <a:avLst/>
          </a:prstGeom>
          <a:ln>
            <a:solidFill>
              <a:srgbClr val="66ff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2589120" y="2058840"/>
            <a:ext cx="8915040" cy="1468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Simulation MPSTAR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2589120" y="3530160"/>
            <a:ext cx="8915040" cy="86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2589120" y="2058840"/>
            <a:ext cx="8915040" cy="1468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2589120" y="3530160"/>
            <a:ext cx="8915040" cy="86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Peut être parler des ordres de grandeur pris ? (rayon d’une personne, etc…)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3" descr=""/>
          <p:cNvPicPr/>
          <p:nvPr/>
        </p:nvPicPr>
        <p:blipFill>
          <a:blip r:embed="rId1"/>
          <a:stretch/>
        </p:blipFill>
        <p:spPr>
          <a:xfrm>
            <a:off x="2597040" y="0"/>
            <a:ext cx="6997320" cy="6857640"/>
          </a:xfrm>
          <a:prstGeom prst="rect">
            <a:avLst/>
          </a:prstGeom>
          <a:ln>
            <a:noFill/>
          </a:ln>
        </p:spPr>
      </p:pic>
      <p:sp>
        <p:nvSpPr>
          <p:cNvPr id="237" name="CustomShape 1"/>
          <p:cNvSpPr/>
          <p:nvPr/>
        </p:nvSpPr>
        <p:spPr>
          <a:xfrm>
            <a:off x="2789640" y="8640"/>
            <a:ext cx="715608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8" name="CustomShape 2"/>
          <p:cNvSpPr/>
          <p:nvPr/>
        </p:nvSpPr>
        <p:spPr>
          <a:xfrm rot="5400000">
            <a:off x="-904320" y="3318120"/>
            <a:ext cx="700344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9" name="CustomShape 3"/>
          <p:cNvSpPr/>
          <p:nvPr/>
        </p:nvSpPr>
        <p:spPr>
          <a:xfrm rot="5400000">
            <a:off x="6412320" y="3125520"/>
            <a:ext cx="7003440" cy="7696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transition spd="med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icture 3" descr=""/>
          <p:cNvPicPr/>
          <p:nvPr/>
        </p:nvPicPr>
        <p:blipFill>
          <a:blip r:embed="rId1"/>
          <a:stretch/>
        </p:blipFill>
        <p:spPr>
          <a:xfrm>
            <a:off x="2597040" y="0"/>
            <a:ext cx="6997320" cy="6857640"/>
          </a:xfrm>
          <a:prstGeom prst="rect">
            <a:avLst/>
          </a:prstGeom>
          <a:ln>
            <a:noFill/>
          </a:ln>
        </p:spPr>
      </p:pic>
      <p:sp>
        <p:nvSpPr>
          <p:cNvPr id="241" name="CustomShape 1"/>
          <p:cNvSpPr/>
          <p:nvPr/>
        </p:nvSpPr>
        <p:spPr>
          <a:xfrm>
            <a:off x="2789640" y="8640"/>
            <a:ext cx="715608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2" name="CustomShape 2"/>
          <p:cNvSpPr/>
          <p:nvPr/>
        </p:nvSpPr>
        <p:spPr>
          <a:xfrm rot="5400000">
            <a:off x="-904320" y="3318120"/>
            <a:ext cx="700344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3" name="CustomShape 3"/>
          <p:cNvSpPr/>
          <p:nvPr/>
        </p:nvSpPr>
        <p:spPr>
          <a:xfrm rot="5400000">
            <a:off x="6412320" y="3125520"/>
            <a:ext cx="7003440" cy="7696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transition spd="med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icture 3" descr=""/>
          <p:cNvPicPr/>
          <p:nvPr/>
        </p:nvPicPr>
        <p:blipFill>
          <a:blip r:embed="rId1"/>
          <a:stretch/>
        </p:blipFill>
        <p:spPr>
          <a:xfrm>
            <a:off x="2597040" y="0"/>
            <a:ext cx="6997320" cy="6857640"/>
          </a:xfrm>
          <a:prstGeom prst="rect">
            <a:avLst/>
          </a:prstGeom>
          <a:ln>
            <a:noFill/>
          </a:ln>
        </p:spPr>
      </p:pic>
      <p:sp>
        <p:nvSpPr>
          <p:cNvPr id="245" name="CustomShape 1"/>
          <p:cNvSpPr/>
          <p:nvPr/>
        </p:nvSpPr>
        <p:spPr>
          <a:xfrm>
            <a:off x="2789640" y="8640"/>
            <a:ext cx="715608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6" name="CustomShape 2"/>
          <p:cNvSpPr/>
          <p:nvPr/>
        </p:nvSpPr>
        <p:spPr>
          <a:xfrm rot="5400000">
            <a:off x="-904320" y="3318120"/>
            <a:ext cx="700344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7" name="CustomShape 3"/>
          <p:cNvSpPr/>
          <p:nvPr/>
        </p:nvSpPr>
        <p:spPr>
          <a:xfrm rot="5400000">
            <a:off x="6412320" y="3125520"/>
            <a:ext cx="7003440" cy="7696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transition spd="med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3" descr=""/>
          <p:cNvPicPr/>
          <p:nvPr/>
        </p:nvPicPr>
        <p:blipFill>
          <a:blip r:embed="rId1"/>
          <a:stretch/>
        </p:blipFill>
        <p:spPr>
          <a:xfrm>
            <a:off x="2597040" y="0"/>
            <a:ext cx="6997320" cy="6857640"/>
          </a:xfrm>
          <a:prstGeom prst="rect">
            <a:avLst/>
          </a:prstGeom>
          <a:ln>
            <a:noFill/>
          </a:ln>
        </p:spPr>
      </p:pic>
      <p:sp>
        <p:nvSpPr>
          <p:cNvPr id="249" name="CustomShape 1"/>
          <p:cNvSpPr/>
          <p:nvPr/>
        </p:nvSpPr>
        <p:spPr>
          <a:xfrm>
            <a:off x="2789640" y="8640"/>
            <a:ext cx="715608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0" name="CustomShape 2"/>
          <p:cNvSpPr/>
          <p:nvPr/>
        </p:nvSpPr>
        <p:spPr>
          <a:xfrm rot="5400000">
            <a:off x="-904320" y="3318120"/>
            <a:ext cx="700344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1" name="CustomShape 3"/>
          <p:cNvSpPr/>
          <p:nvPr/>
        </p:nvSpPr>
        <p:spPr>
          <a:xfrm rot="5400000">
            <a:off x="6412320" y="3125520"/>
            <a:ext cx="7003440" cy="7696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transition spd="med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3" descr=""/>
          <p:cNvPicPr/>
          <p:nvPr/>
        </p:nvPicPr>
        <p:blipFill>
          <a:blip r:embed="rId1"/>
          <a:stretch/>
        </p:blipFill>
        <p:spPr>
          <a:xfrm>
            <a:off x="2597040" y="0"/>
            <a:ext cx="6997320" cy="6857640"/>
          </a:xfrm>
          <a:prstGeom prst="rect">
            <a:avLst/>
          </a:prstGeom>
          <a:ln>
            <a:noFill/>
          </a:ln>
        </p:spPr>
      </p:pic>
      <p:sp>
        <p:nvSpPr>
          <p:cNvPr id="253" name="CustomShape 1"/>
          <p:cNvSpPr/>
          <p:nvPr/>
        </p:nvSpPr>
        <p:spPr>
          <a:xfrm>
            <a:off x="2789640" y="8640"/>
            <a:ext cx="715608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CustomShape 2"/>
          <p:cNvSpPr/>
          <p:nvPr/>
        </p:nvSpPr>
        <p:spPr>
          <a:xfrm rot="5400000">
            <a:off x="-904320" y="3318120"/>
            <a:ext cx="700344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5" name="CustomShape 3"/>
          <p:cNvSpPr/>
          <p:nvPr/>
        </p:nvSpPr>
        <p:spPr>
          <a:xfrm rot="5400000">
            <a:off x="6412320" y="3125520"/>
            <a:ext cx="7003440" cy="7696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transition spd="med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3" descr=""/>
          <p:cNvPicPr/>
          <p:nvPr/>
        </p:nvPicPr>
        <p:blipFill>
          <a:blip r:embed="rId1"/>
          <a:stretch/>
        </p:blipFill>
        <p:spPr>
          <a:xfrm>
            <a:off x="2597040" y="0"/>
            <a:ext cx="6997320" cy="6857640"/>
          </a:xfrm>
          <a:prstGeom prst="rect">
            <a:avLst/>
          </a:prstGeom>
          <a:ln>
            <a:noFill/>
          </a:ln>
        </p:spPr>
      </p:pic>
      <p:sp>
        <p:nvSpPr>
          <p:cNvPr id="257" name="CustomShape 1"/>
          <p:cNvSpPr/>
          <p:nvPr/>
        </p:nvSpPr>
        <p:spPr>
          <a:xfrm>
            <a:off x="2789640" y="8640"/>
            <a:ext cx="715608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8" name="CustomShape 2"/>
          <p:cNvSpPr/>
          <p:nvPr/>
        </p:nvSpPr>
        <p:spPr>
          <a:xfrm rot="5400000">
            <a:off x="-904320" y="3318120"/>
            <a:ext cx="700344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9" name="CustomShape 3"/>
          <p:cNvSpPr/>
          <p:nvPr/>
        </p:nvSpPr>
        <p:spPr>
          <a:xfrm rot="5400000">
            <a:off x="6412320" y="3125520"/>
            <a:ext cx="7003440" cy="7696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transition spd="med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2589120" y="2058840"/>
            <a:ext cx="8915040" cy="1468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Simulation MPSI2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2589120" y="3530160"/>
            <a:ext cx="8915040" cy="86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ransition spd="med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Une Simulation Locale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Pourquoi?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Pour un débit local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Et une étude du régime transitoire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Picture 3" descr=""/>
          <p:cNvPicPr/>
          <p:nvPr/>
        </p:nvPicPr>
        <p:blipFill>
          <a:blip r:embed="rId1"/>
          <a:stretch/>
        </p:blipFill>
        <p:spPr>
          <a:xfrm>
            <a:off x="2597040" y="0"/>
            <a:ext cx="6997320" cy="6857640"/>
          </a:xfrm>
          <a:prstGeom prst="rect">
            <a:avLst/>
          </a:prstGeom>
          <a:ln>
            <a:noFill/>
          </a:ln>
        </p:spPr>
      </p:pic>
      <p:sp>
        <p:nvSpPr>
          <p:cNvPr id="263" name="CustomShape 1"/>
          <p:cNvSpPr/>
          <p:nvPr/>
        </p:nvSpPr>
        <p:spPr>
          <a:xfrm>
            <a:off x="2789640" y="8640"/>
            <a:ext cx="715608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4" name="CustomShape 2"/>
          <p:cNvSpPr/>
          <p:nvPr/>
        </p:nvSpPr>
        <p:spPr>
          <a:xfrm rot="5400000">
            <a:off x="-904320" y="3318120"/>
            <a:ext cx="700344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5" name="CustomShape 3"/>
          <p:cNvSpPr/>
          <p:nvPr/>
        </p:nvSpPr>
        <p:spPr>
          <a:xfrm rot="5400000">
            <a:off x="6412320" y="3125520"/>
            <a:ext cx="7003440" cy="7696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transition spd="med"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Picture 3" descr=""/>
          <p:cNvPicPr/>
          <p:nvPr/>
        </p:nvPicPr>
        <p:blipFill>
          <a:blip r:embed="rId1"/>
          <a:stretch/>
        </p:blipFill>
        <p:spPr>
          <a:xfrm>
            <a:off x="2597040" y="0"/>
            <a:ext cx="6997320" cy="6857640"/>
          </a:xfrm>
          <a:prstGeom prst="rect">
            <a:avLst/>
          </a:prstGeom>
          <a:ln>
            <a:noFill/>
          </a:ln>
        </p:spPr>
      </p:pic>
      <p:sp>
        <p:nvSpPr>
          <p:cNvPr id="267" name="CustomShape 1"/>
          <p:cNvSpPr/>
          <p:nvPr/>
        </p:nvSpPr>
        <p:spPr>
          <a:xfrm>
            <a:off x="2789640" y="8640"/>
            <a:ext cx="715608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8" name="CustomShape 2"/>
          <p:cNvSpPr/>
          <p:nvPr/>
        </p:nvSpPr>
        <p:spPr>
          <a:xfrm rot="5400000">
            <a:off x="-904320" y="3318120"/>
            <a:ext cx="700344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9" name="CustomShape 3"/>
          <p:cNvSpPr/>
          <p:nvPr/>
        </p:nvSpPr>
        <p:spPr>
          <a:xfrm rot="5400000">
            <a:off x="6412320" y="3125520"/>
            <a:ext cx="7003440" cy="7696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transition spd="med"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Picture 3" descr=""/>
          <p:cNvPicPr/>
          <p:nvPr/>
        </p:nvPicPr>
        <p:blipFill>
          <a:blip r:embed="rId1"/>
          <a:stretch/>
        </p:blipFill>
        <p:spPr>
          <a:xfrm>
            <a:off x="2597040" y="0"/>
            <a:ext cx="6997320" cy="6857640"/>
          </a:xfrm>
          <a:prstGeom prst="rect">
            <a:avLst/>
          </a:prstGeom>
          <a:ln>
            <a:noFill/>
          </a:ln>
        </p:spPr>
      </p:pic>
      <p:sp>
        <p:nvSpPr>
          <p:cNvPr id="271" name="CustomShape 1"/>
          <p:cNvSpPr/>
          <p:nvPr/>
        </p:nvSpPr>
        <p:spPr>
          <a:xfrm>
            <a:off x="2789640" y="8640"/>
            <a:ext cx="715608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2" name="CustomShape 2"/>
          <p:cNvSpPr/>
          <p:nvPr/>
        </p:nvSpPr>
        <p:spPr>
          <a:xfrm rot="5400000">
            <a:off x="-904320" y="3318120"/>
            <a:ext cx="700344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3" name="CustomShape 3"/>
          <p:cNvSpPr/>
          <p:nvPr/>
        </p:nvSpPr>
        <p:spPr>
          <a:xfrm rot="5400000">
            <a:off x="6412320" y="3125520"/>
            <a:ext cx="7003440" cy="7696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transition spd="med"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icture 3" descr=""/>
          <p:cNvPicPr/>
          <p:nvPr/>
        </p:nvPicPr>
        <p:blipFill>
          <a:blip r:embed="rId1"/>
          <a:stretch/>
        </p:blipFill>
        <p:spPr>
          <a:xfrm>
            <a:off x="2597040" y="0"/>
            <a:ext cx="6997320" cy="6857640"/>
          </a:xfrm>
          <a:prstGeom prst="rect">
            <a:avLst/>
          </a:prstGeom>
          <a:ln>
            <a:noFill/>
          </a:ln>
        </p:spPr>
      </p:pic>
      <p:sp>
        <p:nvSpPr>
          <p:cNvPr id="275" name="CustomShape 1"/>
          <p:cNvSpPr/>
          <p:nvPr/>
        </p:nvSpPr>
        <p:spPr>
          <a:xfrm>
            <a:off x="2789640" y="8640"/>
            <a:ext cx="715608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6" name="CustomShape 2"/>
          <p:cNvSpPr/>
          <p:nvPr/>
        </p:nvSpPr>
        <p:spPr>
          <a:xfrm rot="5400000">
            <a:off x="-904320" y="3318120"/>
            <a:ext cx="700344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7" name="CustomShape 3"/>
          <p:cNvSpPr/>
          <p:nvPr/>
        </p:nvSpPr>
        <p:spPr>
          <a:xfrm rot="5400000">
            <a:off x="6412320" y="3125520"/>
            <a:ext cx="7003440" cy="7696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transition spd="med"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3" descr=""/>
          <p:cNvPicPr/>
          <p:nvPr/>
        </p:nvPicPr>
        <p:blipFill>
          <a:blip r:embed="rId1"/>
          <a:stretch/>
        </p:blipFill>
        <p:spPr>
          <a:xfrm>
            <a:off x="2597040" y="0"/>
            <a:ext cx="6997320" cy="6857640"/>
          </a:xfrm>
          <a:prstGeom prst="rect">
            <a:avLst/>
          </a:prstGeom>
          <a:ln>
            <a:noFill/>
          </a:ln>
        </p:spPr>
      </p:pic>
      <p:sp>
        <p:nvSpPr>
          <p:cNvPr id="279" name="CustomShape 1"/>
          <p:cNvSpPr/>
          <p:nvPr/>
        </p:nvSpPr>
        <p:spPr>
          <a:xfrm>
            <a:off x="2789640" y="8640"/>
            <a:ext cx="715608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0" name="CustomShape 2"/>
          <p:cNvSpPr/>
          <p:nvPr/>
        </p:nvSpPr>
        <p:spPr>
          <a:xfrm rot="5400000">
            <a:off x="-904320" y="3318120"/>
            <a:ext cx="700344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1" name="CustomShape 3"/>
          <p:cNvSpPr/>
          <p:nvPr/>
        </p:nvSpPr>
        <p:spPr>
          <a:xfrm rot="5400000">
            <a:off x="6412320" y="3125520"/>
            <a:ext cx="7003440" cy="7696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transition spd="med"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Récupération des données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Quand est ce que les gens sont sortis?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Récupération des données par écouteur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ransition spd="med"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Traitement des données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Lissage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Dérivation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ransition spd="med"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icture 1" descr=""/>
          <p:cNvPicPr/>
          <p:nvPr/>
        </p:nvPicPr>
        <p:blipFill>
          <a:blip r:embed="rId1"/>
          <a:stretch/>
        </p:blipFill>
        <p:spPr>
          <a:xfrm>
            <a:off x="2438280" y="699480"/>
            <a:ext cx="7314840" cy="5458680"/>
          </a:xfrm>
          <a:prstGeom prst="rect">
            <a:avLst/>
          </a:prstGeom>
          <a:ln>
            <a:noFill/>
          </a:ln>
        </p:spPr>
      </p:pic>
      <p:sp>
        <p:nvSpPr>
          <p:cNvPr id="287" name="CustomShape 1"/>
          <p:cNvSpPr/>
          <p:nvPr/>
        </p:nvSpPr>
        <p:spPr>
          <a:xfrm>
            <a:off x="2438280" y="699480"/>
            <a:ext cx="2446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Personnes sorties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7611840" y="5789160"/>
            <a:ext cx="2446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Temps (secondes)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2589120" y="2438280"/>
            <a:ext cx="8915040" cy="2724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Lissage et dérivation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2589120" y="5181480"/>
            <a:ext cx="8915040" cy="72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…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 dérivation marche pas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ransition spd="med"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Picture 3" descr=""/>
          <p:cNvPicPr/>
          <p:nvPr/>
        </p:nvPicPr>
        <p:blipFill>
          <a:blip r:embed="rId1"/>
          <a:stretch/>
        </p:blipFill>
        <p:spPr>
          <a:xfrm>
            <a:off x="1860840" y="1072440"/>
            <a:ext cx="10058040" cy="52509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Choix de la modélisation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Utilisation d’une bibliothèque python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Représentation d’une salle par un fichier JSON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2589120" y="2438280"/>
            <a:ext cx="8915040" cy="2724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 A I L 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2589120" y="5181480"/>
            <a:ext cx="8915040" cy="72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ransition spd="med"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080320" y="1310760"/>
            <a:ext cx="4919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Note : ni Lagrange, ni la transformée de Fourier discrète ne marche….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5" name="Picture 4" descr=""/>
          <p:cNvPicPr/>
          <p:nvPr/>
        </p:nvPicPr>
        <p:blipFill>
          <a:blip r:embed="rId1"/>
          <a:srcRect l="0" t="0" r="12887" b="0"/>
          <a:stretch/>
        </p:blipFill>
        <p:spPr>
          <a:xfrm>
            <a:off x="683280" y="2549880"/>
            <a:ext cx="6356520" cy="2486160"/>
          </a:xfrm>
          <a:prstGeom prst="rect">
            <a:avLst/>
          </a:prstGeom>
          <a:ln>
            <a:noFill/>
          </a:ln>
        </p:spPr>
      </p:pic>
      <p:pic>
        <p:nvPicPr>
          <p:cNvPr id="296" name="Picture 5" descr=""/>
          <p:cNvPicPr/>
          <p:nvPr/>
        </p:nvPicPr>
        <p:blipFill>
          <a:blip r:embed="rId2"/>
          <a:stretch/>
        </p:blipFill>
        <p:spPr>
          <a:xfrm>
            <a:off x="8028720" y="3278880"/>
            <a:ext cx="2867040" cy="1028520"/>
          </a:xfrm>
          <a:prstGeom prst="rect">
            <a:avLst/>
          </a:prstGeom>
          <a:ln>
            <a:noFill/>
          </a:ln>
        </p:spPr>
      </p:pic>
      <p:sp>
        <p:nvSpPr>
          <p:cNvPr id="297" name="CustomShape 2"/>
          <p:cNvSpPr/>
          <p:nvPr/>
        </p:nvSpPr>
        <p:spPr>
          <a:xfrm>
            <a:off x="1472760" y="5324400"/>
            <a:ext cx="384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Transformée de fourier discrète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7540560" y="5324400"/>
            <a:ext cx="384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Polynôme de Lagrange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icture 1" descr=""/>
          <p:cNvPicPr/>
          <p:nvPr/>
        </p:nvPicPr>
        <p:blipFill>
          <a:blip r:embed="rId1"/>
          <a:stretch/>
        </p:blipFill>
        <p:spPr>
          <a:xfrm>
            <a:off x="1860840" y="1072440"/>
            <a:ext cx="10058040" cy="52509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3" descr=""/>
          <p:cNvPicPr/>
          <p:nvPr/>
        </p:nvPicPr>
        <p:blipFill>
          <a:blip r:embed="rId1"/>
          <a:stretch/>
        </p:blipFill>
        <p:spPr>
          <a:xfrm>
            <a:off x="1860840" y="1071720"/>
            <a:ext cx="10058040" cy="52509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Picture 3" descr=""/>
          <p:cNvPicPr/>
          <p:nvPr/>
        </p:nvPicPr>
        <p:blipFill>
          <a:blip r:embed="rId1"/>
          <a:stretch/>
        </p:blipFill>
        <p:spPr>
          <a:xfrm>
            <a:off x="6611040" y="1488960"/>
            <a:ext cx="5258160" cy="4038840"/>
          </a:xfrm>
          <a:prstGeom prst="rect">
            <a:avLst/>
          </a:prstGeom>
          <a:ln>
            <a:noFill/>
          </a:ln>
        </p:spPr>
      </p:pic>
      <p:pic>
        <p:nvPicPr>
          <p:cNvPr id="302" name="Picture 4" descr=""/>
          <p:cNvPicPr/>
          <p:nvPr/>
        </p:nvPicPr>
        <p:blipFill>
          <a:blip r:embed="rId2"/>
          <a:srcRect l="8581" t="20037" r="15836" b="7994"/>
          <a:stretch/>
        </p:blipFill>
        <p:spPr>
          <a:xfrm>
            <a:off x="566280" y="1488960"/>
            <a:ext cx="5292000" cy="40374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Pour la suite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Couplage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Etude locale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Lissage de courbe, dérivation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Simulation plus précise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Plusieurs sorties ?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Ajout de personnes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ransition spd="med">
    <p:fade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Image d’une salle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Déplacement des gens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Test avec points + schéma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Test lancer de rayon + Biblio + schéma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4" descr=""/>
          <p:cNvPicPr/>
          <p:nvPr/>
        </p:nvPicPr>
        <p:blipFill>
          <a:blip r:embed="rId1"/>
          <a:stretch/>
        </p:blipFill>
        <p:spPr>
          <a:xfrm>
            <a:off x="4632840" y="0"/>
            <a:ext cx="2925720" cy="68576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589120" y="2058840"/>
            <a:ext cx="8915040" cy="1468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Simulation salle vide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2589120" y="3530160"/>
            <a:ext cx="8915040" cy="86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Content Placeholder 5" descr=""/>
          <p:cNvPicPr/>
          <p:nvPr/>
        </p:nvPicPr>
        <p:blipFill>
          <a:blip r:embed="rId1"/>
          <a:stretch/>
        </p:blipFill>
        <p:spPr>
          <a:xfrm>
            <a:off x="2942280" y="0"/>
            <a:ext cx="7003440" cy="686376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4788720" y="3168360"/>
            <a:ext cx="328680" cy="77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050"/>
            </a:solidFill>
            <a:round/>
            <a:tailEnd len="med" type="triangle" w="med"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" name="CustomShape 2"/>
          <p:cNvSpPr/>
          <p:nvPr/>
        </p:nvSpPr>
        <p:spPr>
          <a:xfrm>
            <a:off x="5871240" y="6745680"/>
            <a:ext cx="513000" cy="111960"/>
          </a:xfrm>
          <a:prstGeom prst="rect">
            <a:avLst/>
          </a:prstGeom>
          <a:solidFill>
            <a:srgbClr val="00b050"/>
          </a:solidFill>
          <a:ln>
            <a:solidFill>
              <a:srgbClr val="65a48a"/>
            </a:solidFill>
            <a:rou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210" name="CustomShape 3"/>
          <p:cNvSpPr/>
          <p:nvPr/>
        </p:nvSpPr>
        <p:spPr>
          <a:xfrm>
            <a:off x="5470200" y="3431880"/>
            <a:ext cx="192240" cy="63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050"/>
            </a:solidFill>
            <a:round/>
            <a:tailEnd len="med" type="triangle" w="med"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1" name="CustomShape 4"/>
          <p:cNvSpPr/>
          <p:nvPr/>
        </p:nvSpPr>
        <p:spPr>
          <a:xfrm flipH="1">
            <a:off x="6986160" y="4322520"/>
            <a:ext cx="256320" cy="67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050"/>
            </a:solidFill>
            <a:round/>
            <a:tailEnd len="med" type="triangle" w="med"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2" name="CustomShape 5"/>
          <p:cNvSpPr/>
          <p:nvPr/>
        </p:nvSpPr>
        <p:spPr>
          <a:xfrm flipH="1">
            <a:off x="7162920" y="1956240"/>
            <a:ext cx="200160" cy="63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050"/>
            </a:solidFill>
            <a:round/>
            <a:tailEnd len="med" type="triangle" w="med"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3" name="CustomShape 6"/>
          <p:cNvSpPr/>
          <p:nvPr/>
        </p:nvSpPr>
        <p:spPr>
          <a:xfrm>
            <a:off x="4018680" y="6484680"/>
            <a:ext cx="769680" cy="18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050"/>
            </a:solidFill>
            <a:round/>
            <a:tailEnd len="med" type="triangle" w="med"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4" name="CustomShape 7"/>
          <p:cNvSpPr/>
          <p:nvPr/>
        </p:nvSpPr>
        <p:spPr>
          <a:xfrm flipH="1">
            <a:off x="7868520" y="5164560"/>
            <a:ext cx="601200" cy="5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050"/>
            </a:solidFill>
            <a:round/>
            <a:tailEnd len="med" type="triangle" w="med"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5" name="CustomShape 8"/>
          <p:cNvSpPr/>
          <p:nvPr/>
        </p:nvSpPr>
        <p:spPr>
          <a:xfrm>
            <a:off x="2942280" y="8640"/>
            <a:ext cx="700344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6" name="CustomShape 9"/>
          <p:cNvSpPr/>
          <p:nvPr/>
        </p:nvSpPr>
        <p:spPr>
          <a:xfrm rot="5400000">
            <a:off x="-743040" y="3309480"/>
            <a:ext cx="700344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7" name="CustomShape 10"/>
          <p:cNvSpPr/>
          <p:nvPr/>
        </p:nvSpPr>
        <p:spPr>
          <a:xfrm rot="5400000">
            <a:off x="6604920" y="3318120"/>
            <a:ext cx="700344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8" name="CustomShape 11"/>
          <p:cNvSpPr/>
          <p:nvPr/>
        </p:nvSpPr>
        <p:spPr>
          <a:xfrm rot="5400000">
            <a:off x="-904320" y="3318120"/>
            <a:ext cx="7003440" cy="384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2308320" y="7560"/>
            <a:ext cx="7619040" cy="6857640"/>
          </a:xfrm>
          <a:prstGeom prst="rect">
            <a:avLst/>
          </a:prstGeom>
          <a:ln>
            <a:noFill/>
          </a:ln>
        </p:spPr>
      </p:pic>
      <p:sp>
        <p:nvSpPr>
          <p:cNvPr id="220" name="CustomShape 1"/>
          <p:cNvSpPr/>
          <p:nvPr/>
        </p:nvSpPr>
        <p:spPr>
          <a:xfrm>
            <a:off x="7639200" y="1535040"/>
            <a:ext cx="91440" cy="91440"/>
          </a:xfrm>
          <a:prstGeom prst="ellipse">
            <a:avLst/>
          </a:prstGeom>
          <a:solidFill>
            <a:srgbClr val="66ff00"/>
          </a:solidFill>
          <a:ln>
            <a:solidFill>
              <a:srgbClr val="66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"/>
          <p:cNvSpPr/>
          <p:nvPr/>
        </p:nvSpPr>
        <p:spPr>
          <a:xfrm>
            <a:off x="7783560" y="17514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3"/>
          <p:cNvSpPr/>
          <p:nvPr/>
        </p:nvSpPr>
        <p:spPr>
          <a:xfrm>
            <a:off x="8107560" y="17514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4"/>
          <p:cNvSpPr/>
          <p:nvPr/>
        </p:nvSpPr>
        <p:spPr>
          <a:xfrm>
            <a:off x="7783560" y="1283400"/>
            <a:ext cx="91440" cy="91440"/>
          </a:xfrm>
          <a:prstGeom prst="ellipse">
            <a:avLst/>
          </a:prstGeom>
          <a:solidFill>
            <a:srgbClr val="66ff00"/>
          </a:solidFill>
          <a:ln>
            <a:solidFill>
              <a:srgbClr val="66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"/>
          <p:cNvSpPr/>
          <p:nvPr/>
        </p:nvSpPr>
        <p:spPr>
          <a:xfrm>
            <a:off x="8107560" y="1283400"/>
            <a:ext cx="91440" cy="91440"/>
          </a:xfrm>
          <a:prstGeom prst="ellipse">
            <a:avLst/>
          </a:prstGeom>
          <a:solidFill>
            <a:srgbClr val="66ff00"/>
          </a:solidFill>
          <a:ln>
            <a:solidFill>
              <a:srgbClr val="66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6"/>
          <p:cNvSpPr/>
          <p:nvPr/>
        </p:nvSpPr>
        <p:spPr>
          <a:xfrm>
            <a:off x="8251560" y="1499400"/>
            <a:ext cx="91440" cy="9144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7"/>
          <p:cNvSpPr/>
          <p:nvPr/>
        </p:nvSpPr>
        <p:spPr>
          <a:xfrm>
            <a:off x="7639560" y="1535400"/>
            <a:ext cx="91440" cy="91440"/>
          </a:xfrm>
          <a:prstGeom prst="ellipse">
            <a:avLst/>
          </a:prstGeom>
          <a:solidFill>
            <a:srgbClr val="66ff00"/>
          </a:solidFill>
          <a:ln>
            <a:solidFill>
              <a:srgbClr val="66ff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253</TotalTime>
  <Application>LibreOffice/5.2.5.1$Linux_X86_64 LibreOffice_project/20m0$Build-1</Application>
  <Words>165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2017-01-20T15:55:23Z</dcterms:created>
  <dc:creator>alex coudray</dc:creator>
  <dc:description/>
  <dc:language>en-US</dc:language>
  <cp:lastModifiedBy/>
  <dcterms:modified xsi:type="dcterms:W3CDTF">2017-01-29T12:58:42Z</dcterms:modified>
  <cp:revision>23</cp:revision>
  <dc:subject/>
  <dc:title>Détermination d’un Plan d’évacuation incendie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