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2" r:id="rId4"/>
    <p:sldId id="260" r:id="rId5"/>
    <p:sldId id="273" r:id="rId6"/>
    <p:sldId id="261" r:id="rId7"/>
    <p:sldId id="266" r:id="rId8"/>
    <p:sldId id="268" r:id="rId9"/>
    <p:sldId id="277" r:id="rId10"/>
    <p:sldId id="276" r:id="rId11"/>
    <p:sldId id="279" r:id="rId12"/>
    <p:sldId id="278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percentage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TOP 1</c:v>
                </c:pt>
                <c:pt idx="1">
                  <c:v>TOP 3</c:v>
                </c:pt>
                <c:pt idx="2">
                  <c:v>TOP 5</c:v>
                </c:pt>
                <c:pt idx="3">
                  <c:v>TOP 7</c:v>
                </c:pt>
                <c:pt idx="4">
                  <c:v>TOP 10</c:v>
                </c:pt>
                <c:pt idx="5">
                  <c:v>TOP 15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26.686263087059999</c:v>
                </c:pt>
                <c:pt idx="1">
                  <c:v>57.084931454015894</c:v>
                </c:pt>
                <c:pt idx="2">
                  <c:v>78.294471898739062</c:v>
                </c:pt>
                <c:pt idx="3">
                  <c:v>88.432106972999463</c:v>
                </c:pt>
                <c:pt idx="4">
                  <c:v>96.426254021518218</c:v>
                </c:pt>
                <c:pt idx="5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3D0-4716-9BCB-57B0729D16D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429619072"/>
        <c:axId val="429618744"/>
      </c:lineChart>
      <c:catAx>
        <c:axId val="429619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29618744"/>
        <c:crosses val="autoZero"/>
        <c:auto val="1"/>
        <c:lblAlgn val="ctr"/>
        <c:lblOffset val="100"/>
        <c:noMultiLvlLbl val="0"/>
      </c:catAx>
      <c:valAx>
        <c:axId val="429618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29619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/>
              <a:t>Détermination d'un plan d'évacuation incendie.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2992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Déplacer les personnes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7505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8578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Simulation globale (</a:t>
            </a:r>
            <a:r>
              <a:rPr lang="fr-FR" dirty="0" err="1"/>
              <a:t>qq</a:t>
            </a:r>
            <a:r>
              <a:rPr lang="fr-FR" dirty="0"/>
              <a:t> mots)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9097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83976" y="0"/>
            <a:ext cx="12661641" cy="70446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89629690"/>
              </p:ext>
            </p:extLst>
          </p:nvPr>
        </p:nvGraphicFramePr>
        <p:xfrm>
          <a:off x="3229077" y="777761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7"/>
          <p:cNvSpPr/>
          <p:nvPr/>
        </p:nvSpPr>
        <p:spPr>
          <a:xfrm>
            <a:off x="3060441" y="1240971"/>
            <a:ext cx="8677469" cy="3825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6800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Présenter le problème</a:t>
            </a:r>
          </a:p>
        </p:txBody>
      </p:sp>
    </p:spTree>
    <p:extLst>
      <p:ext uri="{BB962C8B-B14F-4D97-AF65-F5344CB8AC3E}">
        <p14:creationId xmlns:p14="http://schemas.microsoft.com/office/powerpoint/2010/main" val="3213035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9774" y="2926314"/>
            <a:ext cx="8911687" cy="1280890"/>
          </a:xfrm>
        </p:spPr>
        <p:txBody>
          <a:bodyPr/>
          <a:lstStyle/>
          <a:p>
            <a:r>
              <a:rPr lang="fr-FR" dirty="0" err="1"/>
              <a:t>Pymunk</a:t>
            </a:r>
            <a:endParaRPr lang="fr-FR" dirty="0"/>
          </a:p>
        </p:txBody>
      </p:sp>
      <p:sp>
        <p:nvSpPr>
          <p:cNvPr id="4" name="Oval 3"/>
          <p:cNvSpPr/>
          <p:nvPr/>
        </p:nvSpPr>
        <p:spPr>
          <a:xfrm>
            <a:off x="1670180" y="4338735"/>
            <a:ext cx="914400" cy="914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Oval 4"/>
          <p:cNvSpPr/>
          <p:nvPr/>
        </p:nvSpPr>
        <p:spPr>
          <a:xfrm>
            <a:off x="2135725" y="3680648"/>
            <a:ext cx="914400" cy="914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val 5"/>
          <p:cNvSpPr/>
          <p:nvPr/>
        </p:nvSpPr>
        <p:spPr>
          <a:xfrm>
            <a:off x="2223796" y="2852835"/>
            <a:ext cx="914400" cy="914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/>
          <p:cNvSpPr/>
          <p:nvPr/>
        </p:nvSpPr>
        <p:spPr>
          <a:xfrm>
            <a:off x="1722561" y="2275613"/>
            <a:ext cx="914400" cy="914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/>
          <p:cNvSpPr/>
          <p:nvPr/>
        </p:nvSpPr>
        <p:spPr>
          <a:xfrm>
            <a:off x="1156203" y="2352342"/>
            <a:ext cx="1206266" cy="914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/>
          <p:cNvSpPr/>
          <p:nvPr/>
        </p:nvSpPr>
        <p:spPr>
          <a:xfrm>
            <a:off x="1408921" y="2275612"/>
            <a:ext cx="261259" cy="5437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val 10"/>
          <p:cNvSpPr/>
          <p:nvPr/>
        </p:nvSpPr>
        <p:spPr>
          <a:xfrm>
            <a:off x="1922898" y="2265755"/>
            <a:ext cx="261259" cy="5437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val 11"/>
          <p:cNvSpPr/>
          <p:nvPr/>
        </p:nvSpPr>
        <p:spPr>
          <a:xfrm>
            <a:off x="1465141" y="2422568"/>
            <a:ext cx="183265" cy="2498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Oval 13"/>
          <p:cNvSpPr/>
          <p:nvPr/>
        </p:nvSpPr>
        <p:spPr>
          <a:xfrm>
            <a:off x="1996496" y="2412711"/>
            <a:ext cx="183265" cy="2498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Block Arc 15"/>
          <p:cNvSpPr/>
          <p:nvPr/>
        </p:nvSpPr>
        <p:spPr>
          <a:xfrm rot="10800000">
            <a:off x="1530862" y="2757725"/>
            <a:ext cx="531355" cy="337178"/>
          </a:xfrm>
          <a:prstGeom prst="blockArc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22561" y="3058593"/>
            <a:ext cx="126358" cy="44169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Block Arc 17"/>
          <p:cNvSpPr/>
          <p:nvPr/>
        </p:nvSpPr>
        <p:spPr>
          <a:xfrm rot="7857089">
            <a:off x="1549816" y="3320643"/>
            <a:ext cx="257420" cy="266948"/>
          </a:xfrm>
          <a:prstGeom prst="blockArc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9" name="Block Arc 18"/>
          <p:cNvSpPr/>
          <p:nvPr/>
        </p:nvSpPr>
        <p:spPr>
          <a:xfrm rot="13689670">
            <a:off x="1765632" y="3334155"/>
            <a:ext cx="257420" cy="266948"/>
          </a:xfrm>
          <a:prstGeom prst="blockArc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384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Optimisation locale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8174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Construction d’une salle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7903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2" t="19846" r="12575" b="154"/>
          <a:stretch/>
        </p:blipFill>
        <p:spPr>
          <a:xfrm>
            <a:off x="3307443" y="595993"/>
            <a:ext cx="5881103" cy="548639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524847" y="686041"/>
            <a:ext cx="5446294" cy="536471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extBox 3"/>
          <p:cNvSpPr txBox="1"/>
          <p:nvPr/>
        </p:nvSpPr>
        <p:spPr>
          <a:xfrm>
            <a:off x="9856922" y="4078682"/>
            <a:ext cx="220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Sortie</a:t>
            </a:r>
          </a:p>
        </p:txBody>
      </p:sp>
      <p:sp>
        <p:nvSpPr>
          <p:cNvPr id="5" name="Rectangle 4"/>
          <p:cNvSpPr/>
          <p:nvPr/>
        </p:nvSpPr>
        <p:spPr>
          <a:xfrm>
            <a:off x="6052088" y="6050758"/>
            <a:ext cx="441702" cy="9004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" name="Straight Arrow Connector 2"/>
          <p:cNvCxnSpPr>
            <a:cxnSpLocks/>
            <a:endCxn id="5" idx="0"/>
          </p:cNvCxnSpPr>
          <p:nvPr/>
        </p:nvCxnSpPr>
        <p:spPr>
          <a:xfrm flipH="1">
            <a:off x="6272939" y="4263348"/>
            <a:ext cx="3638228" cy="17874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06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2" t="19846" r="12575" b="154"/>
          <a:stretch/>
        </p:blipFill>
        <p:spPr>
          <a:xfrm>
            <a:off x="3307443" y="595993"/>
            <a:ext cx="5881103" cy="548639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524847" y="686041"/>
            <a:ext cx="5446294" cy="536471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3406738" y="2446302"/>
            <a:ext cx="1961554" cy="2014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3406738" y="3197531"/>
            <a:ext cx="1961554" cy="2014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3406738" y="3926393"/>
            <a:ext cx="1961554" cy="2014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3406738" y="1717440"/>
            <a:ext cx="1961554" cy="2014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3406738" y="4655255"/>
            <a:ext cx="1961554" cy="2014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6593305" y="1717440"/>
            <a:ext cx="2495945" cy="2014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6593305" y="2446302"/>
            <a:ext cx="2495945" cy="20140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6593305" y="3926393"/>
            <a:ext cx="2495945" cy="20140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6593305" y="3197531"/>
            <a:ext cx="2495945" cy="20140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6593305" y="4655255"/>
            <a:ext cx="2495945" cy="20140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6052088" y="6050758"/>
            <a:ext cx="441702" cy="9004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791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2" t="19846" r="12575" b="154"/>
          <a:stretch/>
        </p:blipFill>
        <p:spPr>
          <a:xfrm>
            <a:off x="3307443" y="595993"/>
            <a:ext cx="5881103" cy="548639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524847" y="686041"/>
            <a:ext cx="5446294" cy="536471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935" y="1690989"/>
            <a:ext cx="1200318" cy="95263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786" y="2415766"/>
            <a:ext cx="1200318" cy="95263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79"/>
          <a:stretch/>
        </p:blipFill>
        <p:spPr>
          <a:xfrm>
            <a:off x="4821111" y="2382847"/>
            <a:ext cx="785265" cy="95263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51" r="11509"/>
          <a:stretch/>
        </p:blipFill>
        <p:spPr>
          <a:xfrm>
            <a:off x="3424944" y="2419301"/>
            <a:ext cx="718268" cy="95263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115" y="3197531"/>
            <a:ext cx="1200318" cy="95263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847" y="3166996"/>
            <a:ext cx="1200318" cy="95263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51" r="11509"/>
          <a:stretch/>
        </p:blipFill>
        <p:spPr>
          <a:xfrm>
            <a:off x="6786767" y="3193448"/>
            <a:ext cx="718268" cy="95263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115" y="2450742"/>
            <a:ext cx="1200318" cy="95263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715" y="2467432"/>
            <a:ext cx="1200318" cy="95263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51" r="11509"/>
          <a:stretch/>
        </p:blipFill>
        <p:spPr>
          <a:xfrm>
            <a:off x="6786767" y="2438134"/>
            <a:ext cx="718268" cy="952633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6052088" y="6050758"/>
            <a:ext cx="441702" cy="9004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616" y="1702162"/>
            <a:ext cx="1200318" cy="95263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565"/>
          <a:stretch/>
        </p:blipFill>
        <p:spPr>
          <a:xfrm>
            <a:off x="3713519" y="1672188"/>
            <a:ext cx="989483" cy="95263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51" r="11509"/>
          <a:stretch/>
        </p:blipFill>
        <p:spPr>
          <a:xfrm>
            <a:off x="3458378" y="1666283"/>
            <a:ext cx="718268" cy="95263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835"/>
          <a:stretch/>
        </p:blipFill>
        <p:spPr>
          <a:xfrm>
            <a:off x="8031196" y="1738570"/>
            <a:ext cx="974237" cy="95263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928" y="1708035"/>
            <a:ext cx="1200318" cy="95263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51" r="11509"/>
          <a:stretch/>
        </p:blipFill>
        <p:spPr>
          <a:xfrm>
            <a:off x="7012848" y="1734487"/>
            <a:ext cx="718268" cy="95263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093" y="3181131"/>
            <a:ext cx="1200318" cy="952633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825" y="3150596"/>
            <a:ext cx="1200318" cy="952633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294" y="3201614"/>
            <a:ext cx="1200318" cy="952633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75" t="40386" r="27212" b="18563"/>
          <a:stretch/>
        </p:blipFill>
        <p:spPr>
          <a:xfrm>
            <a:off x="7496891" y="3533023"/>
            <a:ext cx="417856" cy="39107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51" r="11509"/>
          <a:stretch/>
        </p:blipFill>
        <p:spPr>
          <a:xfrm>
            <a:off x="6739316" y="3181131"/>
            <a:ext cx="718268" cy="952633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187" y="3940528"/>
            <a:ext cx="1200318" cy="952633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919" y="3909993"/>
            <a:ext cx="1200318" cy="952633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51" r="11509"/>
          <a:stretch/>
        </p:blipFill>
        <p:spPr>
          <a:xfrm>
            <a:off x="3386439" y="3926393"/>
            <a:ext cx="718268" cy="952633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116" y="3969890"/>
            <a:ext cx="1200318" cy="952633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161" y="3899941"/>
            <a:ext cx="1200318" cy="952633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51" t="22816" r="11509"/>
          <a:stretch/>
        </p:blipFill>
        <p:spPr>
          <a:xfrm>
            <a:off x="6743583" y="4096161"/>
            <a:ext cx="718268" cy="73528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6593305" y="3926393"/>
            <a:ext cx="2495945" cy="20140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6593305" y="3197531"/>
            <a:ext cx="2495945" cy="2014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6593305" y="2446302"/>
            <a:ext cx="2495945" cy="2014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6593305" y="1717440"/>
            <a:ext cx="2495945" cy="2014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3406738" y="1717440"/>
            <a:ext cx="1961554" cy="2014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7925" r="4691" b="50000"/>
          <a:stretch/>
        </p:blipFill>
        <p:spPr>
          <a:xfrm>
            <a:off x="3406738" y="2467432"/>
            <a:ext cx="1961554" cy="18027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51" r="11509"/>
          <a:stretch/>
        </p:blipFill>
        <p:spPr>
          <a:xfrm>
            <a:off x="3383221" y="3143528"/>
            <a:ext cx="718268" cy="952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3406738" y="3197531"/>
            <a:ext cx="1961554" cy="2014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3406738" y="4655255"/>
            <a:ext cx="1961554" cy="2014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3406738" y="3926393"/>
            <a:ext cx="1961554" cy="20140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6593305" y="4655255"/>
            <a:ext cx="2495945" cy="20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40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boites de volume liées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768902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3429</TotalTime>
  <Words>31</Words>
  <Application>Microsoft Office PowerPoint</Application>
  <PresentationFormat>Widescreen</PresentationFormat>
  <Paragraphs>10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Wisp</vt:lpstr>
      <vt:lpstr>Détermination d'un plan d'évacuation incendie.</vt:lpstr>
      <vt:lpstr>Présenter le problème</vt:lpstr>
      <vt:lpstr>Pymunk</vt:lpstr>
      <vt:lpstr>Optimisation locale</vt:lpstr>
      <vt:lpstr>Construction d’une salle</vt:lpstr>
      <vt:lpstr>PowerPoint Presentation</vt:lpstr>
      <vt:lpstr>PowerPoint Presentation</vt:lpstr>
      <vt:lpstr>PowerPoint Presentation</vt:lpstr>
      <vt:lpstr>Les boites de volume liées</vt:lpstr>
      <vt:lpstr>Déplacer les personnes</vt:lpstr>
      <vt:lpstr>PowerPoint Presentation</vt:lpstr>
      <vt:lpstr>Simulation globale (qq mots)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Détermination d'un plan d'évacuation incendie.</dc:title>
  <dc:creator>Thibault Marette</dc:creator>
  <cp:lastModifiedBy>Thibault Marette</cp:lastModifiedBy>
  <cp:revision>12</cp:revision>
  <dcterms:created xsi:type="dcterms:W3CDTF">2017-05-27T10:34:28Z</dcterms:created>
  <dcterms:modified xsi:type="dcterms:W3CDTF">2017-05-29T19:43:40Z</dcterms:modified>
</cp:coreProperties>
</file>