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414" r:id="rId2"/>
    <p:sldId id="369" r:id="rId3"/>
    <p:sldId id="370" r:id="rId4"/>
    <p:sldId id="371" r:id="rId5"/>
    <p:sldId id="372" r:id="rId6"/>
    <p:sldId id="396" r:id="rId7"/>
    <p:sldId id="373" r:id="rId8"/>
    <p:sldId id="374" r:id="rId9"/>
    <p:sldId id="375" r:id="rId10"/>
    <p:sldId id="376" r:id="rId11"/>
    <p:sldId id="415" r:id="rId12"/>
    <p:sldId id="377" r:id="rId13"/>
    <p:sldId id="379" r:id="rId14"/>
    <p:sldId id="341" r:id="rId15"/>
    <p:sldId id="342" r:id="rId16"/>
    <p:sldId id="394" r:id="rId17"/>
    <p:sldId id="395" r:id="rId18"/>
    <p:sldId id="419" r:id="rId19"/>
    <p:sldId id="343" r:id="rId20"/>
    <p:sldId id="416" r:id="rId21"/>
    <p:sldId id="380" r:id="rId22"/>
    <p:sldId id="346" r:id="rId23"/>
    <p:sldId id="421" r:id="rId24"/>
    <p:sldId id="422" r:id="rId25"/>
    <p:sldId id="347" r:id="rId26"/>
    <p:sldId id="348" r:id="rId27"/>
    <p:sldId id="35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AF15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98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6DBA2-E772-4A95-BA49-59C84C822D56}" type="datetimeFigureOut">
              <a:rPr lang="fr-FR" smtClean="0"/>
              <a:t>27/05/2017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7548A0-FF0A-4F5A-9F33-E72AFAD6999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9795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EBC05-2545-4B06-B820-0863941A7153}" type="datetimeFigureOut">
              <a:rPr lang="fr-FR" smtClean="0"/>
              <a:t>27/05/2017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CEC0700-D8A1-4E86-8773-220125A9129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4549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3" y="1337032"/>
            <a:ext cx="8911687" cy="5102514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5400" dirty="0"/>
              <a:t>Simulation globale</a:t>
            </a: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592924" y="4131892"/>
            <a:ext cx="8911687" cy="51025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5400" dirty="0"/>
              <a:t>Simulation locale</a:t>
            </a: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402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2" t="19846" r="12575" b="154"/>
          <a:stretch/>
        </p:blipFill>
        <p:spPr>
          <a:xfrm>
            <a:off x="3307443" y="595993"/>
            <a:ext cx="5881103" cy="548639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524847" y="686041"/>
            <a:ext cx="5446294" cy="536471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945" y="1717440"/>
            <a:ext cx="1200318" cy="95263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3406738" y="2446302"/>
            <a:ext cx="1961554" cy="2014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3406738" y="3197531"/>
            <a:ext cx="1961554" cy="2014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3406738" y="3926393"/>
            <a:ext cx="1961554" cy="2014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3406738" y="1717440"/>
            <a:ext cx="1961554" cy="2014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3406738" y="4655255"/>
            <a:ext cx="1961554" cy="2014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6593305" y="1717440"/>
            <a:ext cx="2495945" cy="2014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6593305" y="2446302"/>
            <a:ext cx="2495945" cy="20140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6593305" y="3926393"/>
            <a:ext cx="2495945" cy="20140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6593305" y="3197531"/>
            <a:ext cx="2495945" cy="20140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6593305" y="4655255"/>
            <a:ext cx="2495945" cy="20140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6052088" y="6050758"/>
            <a:ext cx="441702" cy="9004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791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2" t="19846" r="12575" b="154"/>
          <a:stretch/>
        </p:blipFill>
        <p:spPr>
          <a:xfrm>
            <a:off x="3307443" y="595993"/>
            <a:ext cx="5881103" cy="548639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524847" y="686041"/>
            <a:ext cx="5446294" cy="536471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935" y="1690989"/>
            <a:ext cx="1200318" cy="95263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054" y="2446301"/>
            <a:ext cx="1200318" cy="95263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6593305" y="1717440"/>
            <a:ext cx="2495945" cy="20140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6593305" y="4655255"/>
            <a:ext cx="2495945" cy="2014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3406738" y="4655255"/>
            <a:ext cx="1961554" cy="2014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3406738" y="3926393"/>
            <a:ext cx="1961554" cy="20140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786" y="2415766"/>
            <a:ext cx="1200318" cy="9526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3406738" y="1717440"/>
            <a:ext cx="1961554" cy="20140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51" r="11509"/>
          <a:stretch/>
        </p:blipFill>
        <p:spPr>
          <a:xfrm>
            <a:off x="3449706" y="2442218"/>
            <a:ext cx="718268" cy="952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3406738" y="3197531"/>
            <a:ext cx="1961554" cy="2014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7925" r="4691" b="50000"/>
          <a:stretch/>
        </p:blipFill>
        <p:spPr>
          <a:xfrm>
            <a:off x="3406738" y="2467432"/>
            <a:ext cx="1961554" cy="1802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115" y="3197531"/>
            <a:ext cx="1200318" cy="95263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847" y="3166996"/>
            <a:ext cx="1200318" cy="95263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51" r="11509"/>
          <a:stretch/>
        </p:blipFill>
        <p:spPr>
          <a:xfrm>
            <a:off x="6786767" y="3193448"/>
            <a:ext cx="718268" cy="95263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983" y="2497967"/>
            <a:ext cx="1200318" cy="95263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715" y="2467432"/>
            <a:ext cx="1200318" cy="95263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51" r="11509"/>
          <a:stretch/>
        </p:blipFill>
        <p:spPr>
          <a:xfrm>
            <a:off x="6779635" y="2493884"/>
            <a:ext cx="718268" cy="95263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6593305" y="2446302"/>
            <a:ext cx="2495945" cy="20140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6593305" y="3197531"/>
            <a:ext cx="2495945" cy="20140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6593305" y="3926393"/>
            <a:ext cx="2495945" cy="201404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6052088" y="6050758"/>
            <a:ext cx="441702" cy="9004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977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2" t="19846" r="12575" b="154"/>
          <a:stretch/>
        </p:blipFill>
        <p:spPr>
          <a:xfrm>
            <a:off x="3307443" y="595993"/>
            <a:ext cx="5881103" cy="548639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524847" y="686041"/>
            <a:ext cx="5446294" cy="536471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935" y="1690989"/>
            <a:ext cx="1200318" cy="95263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786" y="2415766"/>
            <a:ext cx="1200318" cy="95263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79"/>
          <a:stretch/>
        </p:blipFill>
        <p:spPr>
          <a:xfrm>
            <a:off x="4821111" y="2382847"/>
            <a:ext cx="785265" cy="95263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51" r="11509"/>
          <a:stretch/>
        </p:blipFill>
        <p:spPr>
          <a:xfrm>
            <a:off x="3424944" y="2419301"/>
            <a:ext cx="718268" cy="95263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115" y="3197531"/>
            <a:ext cx="1200318" cy="95263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847" y="3166996"/>
            <a:ext cx="1200318" cy="95263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51" r="11509"/>
          <a:stretch/>
        </p:blipFill>
        <p:spPr>
          <a:xfrm>
            <a:off x="6786767" y="3193448"/>
            <a:ext cx="718268" cy="95263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115" y="2450742"/>
            <a:ext cx="1200318" cy="95263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715" y="2467432"/>
            <a:ext cx="1200318" cy="95263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51" r="11509"/>
          <a:stretch/>
        </p:blipFill>
        <p:spPr>
          <a:xfrm>
            <a:off x="6786767" y="2438134"/>
            <a:ext cx="718268" cy="952633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6052088" y="6050758"/>
            <a:ext cx="441702" cy="9004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616" y="1702162"/>
            <a:ext cx="1200318" cy="95263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565"/>
          <a:stretch/>
        </p:blipFill>
        <p:spPr>
          <a:xfrm>
            <a:off x="3713519" y="1672188"/>
            <a:ext cx="989483" cy="95263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51" r="11509"/>
          <a:stretch/>
        </p:blipFill>
        <p:spPr>
          <a:xfrm>
            <a:off x="3458378" y="1666283"/>
            <a:ext cx="718268" cy="95263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835"/>
          <a:stretch/>
        </p:blipFill>
        <p:spPr>
          <a:xfrm>
            <a:off x="8031196" y="1738570"/>
            <a:ext cx="974237" cy="95263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928" y="1708035"/>
            <a:ext cx="1200318" cy="95263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51" r="11509"/>
          <a:stretch/>
        </p:blipFill>
        <p:spPr>
          <a:xfrm>
            <a:off x="7012848" y="1734487"/>
            <a:ext cx="718268" cy="95263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093" y="3181131"/>
            <a:ext cx="1200318" cy="952633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825" y="3150596"/>
            <a:ext cx="1200318" cy="952633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294" y="3201614"/>
            <a:ext cx="1200318" cy="952633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75" t="40386" r="27212" b="18563"/>
          <a:stretch/>
        </p:blipFill>
        <p:spPr>
          <a:xfrm>
            <a:off x="7496891" y="3533023"/>
            <a:ext cx="417856" cy="39107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51" r="11509"/>
          <a:stretch/>
        </p:blipFill>
        <p:spPr>
          <a:xfrm>
            <a:off x="6739316" y="3181131"/>
            <a:ext cx="718268" cy="952633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187" y="3940528"/>
            <a:ext cx="1200318" cy="952633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919" y="3909993"/>
            <a:ext cx="1200318" cy="952633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51" r="11509"/>
          <a:stretch/>
        </p:blipFill>
        <p:spPr>
          <a:xfrm>
            <a:off x="3386439" y="3926393"/>
            <a:ext cx="718268" cy="952633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116" y="3969890"/>
            <a:ext cx="1200318" cy="952633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161" y="3899941"/>
            <a:ext cx="1200318" cy="952633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51" t="22816" r="11509"/>
          <a:stretch/>
        </p:blipFill>
        <p:spPr>
          <a:xfrm>
            <a:off x="6743583" y="4096161"/>
            <a:ext cx="718268" cy="73528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6593305" y="3926393"/>
            <a:ext cx="2495945" cy="20140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6593305" y="3197531"/>
            <a:ext cx="2495945" cy="2014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6593305" y="2446302"/>
            <a:ext cx="2495945" cy="2014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6593305" y="1717440"/>
            <a:ext cx="2495945" cy="2014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3406738" y="1717440"/>
            <a:ext cx="1961554" cy="2014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7925" r="4691" b="50000"/>
          <a:stretch/>
        </p:blipFill>
        <p:spPr>
          <a:xfrm>
            <a:off x="3406738" y="2467432"/>
            <a:ext cx="1961554" cy="18027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51" r="11509"/>
          <a:stretch/>
        </p:blipFill>
        <p:spPr>
          <a:xfrm>
            <a:off x="3383221" y="3143528"/>
            <a:ext cx="718268" cy="952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3406738" y="3197531"/>
            <a:ext cx="1961554" cy="2014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3406738" y="4655255"/>
            <a:ext cx="1961554" cy="2014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3406738" y="3926393"/>
            <a:ext cx="1961554" cy="20140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6593305" y="4655255"/>
            <a:ext cx="2495945" cy="20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40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Déplacement des personnes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149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" t="20504" r="12997" b="-535"/>
          <a:stretch/>
        </p:blipFill>
        <p:spPr>
          <a:xfrm>
            <a:off x="2880000" y="180000"/>
            <a:ext cx="6480000" cy="6480000"/>
          </a:xfrm>
        </p:spPr>
      </p:pic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4828895" y="4065672"/>
            <a:ext cx="435923" cy="72540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863326" y="6498316"/>
            <a:ext cx="513347" cy="112295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Straight Arrow Connector 12"/>
          <p:cNvCxnSpPr>
            <a:cxnSpLocks/>
          </p:cNvCxnSpPr>
          <p:nvPr/>
        </p:nvCxnSpPr>
        <p:spPr>
          <a:xfrm>
            <a:off x="5817837" y="4137365"/>
            <a:ext cx="150395" cy="65371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</p:cNvCxnSpPr>
          <p:nvPr/>
        </p:nvCxnSpPr>
        <p:spPr>
          <a:xfrm flipH="1">
            <a:off x="7106653" y="3749346"/>
            <a:ext cx="256674" cy="70534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7162800" y="2222844"/>
            <a:ext cx="200527" cy="63465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494797" y="6084474"/>
            <a:ext cx="770021" cy="18899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7363327" y="4402565"/>
            <a:ext cx="601578" cy="51434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92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Picture 218"/>
          <p:cNvPicPr/>
          <p:nvPr/>
        </p:nvPicPr>
        <p:blipFill rotWithShape="1">
          <a:blip r:embed="rId2"/>
          <a:srcRect l="3999" t="9998" r="9003" b="4004"/>
          <a:stretch/>
        </p:blipFill>
        <p:spPr>
          <a:xfrm>
            <a:off x="2880000" y="180000"/>
            <a:ext cx="6480000" cy="64800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21" name="CustomShape 2"/>
          <p:cNvSpPr/>
          <p:nvPr/>
        </p:nvSpPr>
        <p:spPr>
          <a:xfrm>
            <a:off x="7950532" y="133793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" name="CustomShape 3"/>
          <p:cNvSpPr/>
          <p:nvPr/>
        </p:nvSpPr>
        <p:spPr>
          <a:xfrm>
            <a:off x="8274532" y="133793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" name="CustomShape 4"/>
          <p:cNvSpPr/>
          <p:nvPr/>
        </p:nvSpPr>
        <p:spPr>
          <a:xfrm>
            <a:off x="7950532" y="86993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" name="CustomShape 5"/>
          <p:cNvSpPr/>
          <p:nvPr/>
        </p:nvSpPr>
        <p:spPr>
          <a:xfrm>
            <a:off x="8274532" y="86993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5" name="CustomShape 6"/>
          <p:cNvSpPr/>
          <p:nvPr/>
        </p:nvSpPr>
        <p:spPr>
          <a:xfrm>
            <a:off x="8418532" y="108593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" name="CustomShape 7"/>
          <p:cNvSpPr/>
          <p:nvPr/>
        </p:nvSpPr>
        <p:spPr>
          <a:xfrm>
            <a:off x="7806532" y="112193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Rectangle 8"/>
          <p:cNvSpPr/>
          <p:nvPr/>
        </p:nvSpPr>
        <p:spPr>
          <a:xfrm>
            <a:off x="8365972" y="6509288"/>
            <a:ext cx="576550" cy="8871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043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Picture 218"/>
          <p:cNvPicPr/>
          <p:nvPr/>
        </p:nvPicPr>
        <p:blipFill rotWithShape="1">
          <a:blip r:embed="rId2"/>
          <a:srcRect l="3999" t="9998" r="9003" b="4004"/>
          <a:stretch/>
        </p:blipFill>
        <p:spPr>
          <a:xfrm>
            <a:off x="2880000" y="180000"/>
            <a:ext cx="6480000" cy="6480000"/>
          </a:xfrm>
          <a:prstGeom prst="rect">
            <a:avLst/>
          </a:prstGeom>
          <a:ln>
            <a:noFill/>
          </a:ln>
        </p:spPr>
      </p:pic>
      <p:sp>
        <p:nvSpPr>
          <p:cNvPr id="221" name="CustomShape 2"/>
          <p:cNvSpPr/>
          <p:nvPr/>
        </p:nvSpPr>
        <p:spPr>
          <a:xfrm>
            <a:off x="7950532" y="1337931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33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" name="CustomShape 3"/>
          <p:cNvSpPr/>
          <p:nvPr/>
        </p:nvSpPr>
        <p:spPr>
          <a:xfrm>
            <a:off x="8274532" y="1337931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" name="CustomShape 4"/>
          <p:cNvSpPr/>
          <p:nvPr/>
        </p:nvSpPr>
        <p:spPr>
          <a:xfrm>
            <a:off x="7950532" y="869931"/>
            <a:ext cx="91440" cy="91440"/>
          </a:xfrm>
          <a:prstGeom prst="ellipse">
            <a:avLst/>
          </a:prstGeom>
          <a:solidFill>
            <a:srgbClr val="66FF00"/>
          </a:solidFill>
          <a:ln>
            <a:solidFill>
              <a:srgbClr val="66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" name="CustomShape 5"/>
          <p:cNvSpPr/>
          <p:nvPr/>
        </p:nvSpPr>
        <p:spPr>
          <a:xfrm>
            <a:off x="8274532" y="869931"/>
            <a:ext cx="91440" cy="91440"/>
          </a:xfrm>
          <a:prstGeom prst="ellipse">
            <a:avLst/>
          </a:prstGeom>
          <a:solidFill>
            <a:srgbClr val="66FF00"/>
          </a:solidFill>
          <a:ln>
            <a:solidFill>
              <a:srgbClr val="66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5" name="CustomShape 6"/>
          <p:cNvSpPr/>
          <p:nvPr/>
        </p:nvSpPr>
        <p:spPr>
          <a:xfrm>
            <a:off x="8418532" y="1085931"/>
            <a:ext cx="91440" cy="91440"/>
          </a:xfrm>
          <a:prstGeom prst="ellipse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" name="CustomShape 7"/>
          <p:cNvSpPr/>
          <p:nvPr/>
        </p:nvSpPr>
        <p:spPr>
          <a:xfrm>
            <a:off x="7806532" y="1121931"/>
            <a:ext cx="91440" cy="91440"/>
          </a:xfrm>
          <a:prstGeom prst="ellipse">
            <a:avLst/>
          </a:prstGeom>
          <a:solidFill>
            <a:srgbClr val="66FF00"/>
          </a:solidFill>
          <a:ln>
            <a:solidFill>
              <a:srgbClr val="66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Rectangle 8"/>
          <p:cNvSpPr/>
          <p:nvPr/>
        </p:nvSpPr>
        <p:spPr>
          <a:xfrm>
            <a:off x="8365972" y="6509288"/>
            <a:ext cx="576550" cy="8871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736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Picture 218"/>
          <p:cNvPicPr/>
          <p:nvPr/>
        </p:nvPicPr>
        <p:blipFill rotWithShape="1">
          <a:blip r:embed="rId2"/>
          <a:srcRect l="3999" t="9998" r="9003" b="4004"/>
          <a:stretch/>
        </p:blipFill>
        <p:spPr>
          <a:xfrm>
            <a:off x="2880000" y="180000"/>
            <a:ext cx="6480000" cy="6480000"/>
          </a:xfrm>
          <a:prstGeom prst="rect">
            <a:avLst/>
          </a:prstGeom>
          <a:ln>
            <a:noFill/>
          </a:ln>
        </p:spPr>
      </p:pic>
      <p:sp>
        <p:nvSpPr>
          <p:cNvPr id="223" name="CustomShape 4"/>
          <p:cNvSpPr/>
          <p:nvPr/>
        </p:nvSpPr>
        <p:spPr>
          <a:xfrm>
            <a:off x="7950532" y="869931"/>
            <a:ext cx="91440" cy="91440"/>
          </a:xfrm>
          <a:prstGeom prst="ellipse">
            <a:avLst/>
          </a:prstGeom>
          <a:solidFill>
            <a:schemeClr val="accent2"/>
          </a:solidFill>
          <a:ln>
            <a:solidFill>
              <a:srgbClr val="66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" name="CustomShape 5"/>
          <p:cNvSpPr/>
          <p:nvPr/>
        </p:nvSpPr>
        <p:spPr>
          <a:xfrm>
            <a:off x="8274532" y="869931"/>
            <a:ext cx="91440" cy="91440"/>
          </a:xfrm>
          <a:prstGeom prst="ellipse">
            <a:avLst/>
          </a:prstGeom>
          <a:solidFill>
            <a:schemeClr val="accent2"/>
          </a:solidFill>
          <a:ln>
            <a:solidFill>
              <a:srgbClr val="66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5" name="CustomShape 6"/>
          <p:cNvSpPr/>
          <p:nvPr/>
        </p:nvSpPr>
        <p:spPr>
          <a:xfrm>
            <a:off x="8418532" y="1085931"/>
            <a:ext cx="91440" cy="91440"/>
          </a:xfrm>
          <a:prstGeom prst="ellipse">
            <a:avLst/>
          </a:prstGeom>
          <a:solidFill>
            <a:schemeClr val="accent2"/>
          </a:solidFill>
          <a:ln>
            <a:solidFill>
              <a:srgbClr val="3333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" name="CustomShape 7"/>
          <p:cNvSpPr/>
          <p:nvPr/>
        </p:nvSpPr>
        <p:spPr>
          <a:xfrm>
            <a:off x="7806532" y="1121931"/>
            <a:ext cx="91440" cy="91440"/>
          </a:xfrm>
          <a:prstGeom prst="ellipse">
            <a:avLst/>
          </a:prstGeom>
          <a:solidFill>
            <a:schemeClr val="accent2"/>
          </a:solidFill>
          <a:ln>
            <a:solidFill>
              <a:srgbClr val="66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Rectangle 8"/>
          <p:cNvSpPr/>
          <p:nvPr/>
        </p:nvSpPr>
        <p:spPr>
          <a:xfrm>
            <a:off x="8365972" y="6509288"/>
            <a:ext cx="576550" cy="8871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114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Picture 218"/>
          <p:cNvPicPr/>
          <p:nvPr/>
        </p:nvPicPr>
        <p:blipFill rotWithShape="1">
          <a:blip r:embed="rId2"/>
          <a:srcRect l="3999" t="9998" r="9003" b="4004"/>
          <a:stretch/>
        </p:blipFill>
        <p:spPr>
          <a:xfrm>
            <a:off x="2880000" y="180000"/>
            <a:ext cx="6480000" cy="6480000"/>
          </a:xfrm>
          <a:prstGeom prst="rect">
            <a:avLst/>
          </a:prstGeom>
          <a:ln>
            <a:noFill/>
          </a:ln>
        </p:spPr>
      </p:pic>
      <p:sp>
        <p:nvSpPr>
          <p:cNvPr id="223" name="CustomShape 4"/>
          <p:cNvSpPr/>
          <p:nvPr/>
        </p:nvSpPr>
        <p:spPr>
          <a:xfrm>
            <a:off x="7950532" y="869931"/>
            <a:ext cx="91440" cy="91440"/>
          </a:xfrm>
          <a:prstGeom prst="ellipse">
            <a:avLst/>
          </a:prstGeom>
          <a:solidFill>
            <a:schemeClr val="accent3"/>
          </a:solidFill>
          <a:ln>
            <a:solidFill>
              <a:srgbClr val="66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" name="CustomShape 5"/>
          <p:cNvSpPr/>
          <p:nvPr/>
        </p:nvSpPr>
        <p:spPr>
          <a:xfrm>
            <a:off x="8274532" y="869931"/>
            <a:ext cx="91440" cy="91440"/>
          </a:xfrm>
          <a:prstGeom prst="ellipse">
            <a:avLst/>
          </a:prstGeom>
          <a:solidFill>
            <a:schemeClr val="accent3"/>
          </a:solidFill>
          <a:ln>
            <a:solidFill>
              <a:srgbClr val="66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5" name="CustomShape 6"/>
          <p:cNvSpPr/>
          <p:nvPr/>
        </p:nvSpPr>
        <p:spPr>
          <a:xfrm>
            <a:off x="8418532" y="1085931"/>
            <a:ext cx="91440" cy="91440"/>
          </a:xfrm>
          <a:prstGeom prst="ellipse">
            <a:avLst/>
          </a:prstGeom>
          <a:solidFill>
            <a:srgbClr val="1CAF15"/>
          </a:solidFill>
          <a:ln>
            <a:solidFill>
              <a:srgbClr val="3333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" name="CustomShape 7"/>
          <p:cNvSpPr/>
          <p:nvPr/>
        </p:nvSpPr>
        <p:spPr>
          <a:xfrm>
            <a:off x="7806532" y="1121931"/>
            <a:ext cx="91440" cy="91440"/>
          </a:xfrm>
          <a:prstGeom prst="ellipse">
            <a:avLst/>
          </a:prstGeom>
          <a:solidFill>
            <a:schemeClr val="accent3"/>
          </a:solidFill>
          <a:ln>
            <a:solidFill>
              <a:srgbClr val="66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Rectangle 8"/>
          <p:cNvSpPr/>
          <p:nvPr/>
        </p:nvSpPr>
        <p:spPr>
          <a:xfrm>
            <a:off x="8365972" y="6509288"/>
            <a:ext cx="576550" cy="8871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55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Picture 226"/>
          <p:cNvPicPr/>
          <p:nvPr/>
        </p:nvPicPr>
        <p:blipFill rotWithShape="1">
          <a:blip r:embed="rId2"/>
          <a:srcRect l="3497" t="21997" r="17500" b="4005"/>
          <a:stretch/>
        </p:blipFill>
        <p:spPr>
          <a:xfrm>
            <a:off x="2880000" y="180000"/>
            <a:ext cx="6480000" cy="6480000"/>
          </a:xfrm>
          <a:prstGeom prst="rect">
            <a:avLst/>
          </a:prstGeom>
          <a:ln>
            <a:noFill/>
          </a:ln>
        </p:spPr>
      </p:pic>
      <p:sp>
        <p:nvSpPr>
          <p:cNvPr id="228" name="Line 1"/>
          <p:cNvSpPr/>
          <p:nvPr/>
        </p:nvSpPr>
        <p:spPr>
          <a:xfrm>
            <a:off x="8042400" y="1081395"/>
            <a:ext cx="634320" cy="5083560"/>
          </a:xfrm>
          <a:prstGeom prst="line">
            <a:avLst/>
          </a:prstGeom>
          <a:ln>
            <a:solidFill>
              <a:srgbClr val="92D050"/>
            </a:solidFill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sp>
      <p:sp>
        <p:nvSpPr>
          <p:cNvPr id="229" name="Line 2"/>
          <p:cNvSpPr/>
          <p:nvPr/>
        </p:nvSpPr>
        <p:spPr>
          <a:xfrm>
            <a:off x="7936920" y="1189215"/>
            <a:ext cx="316800" cy="270720"/>
          </a:xfrm>
          <a:prstGeom prst="line">
            <a:avLst/>
          </a:prstGeom>
          <a:ln w="12600">
            <a:solidFill>
              <a:srgbClr val="66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0" name="Line 3"/>
          <p:cNvSpPr/>
          <p:nvPr/>
        </p:nvSpPr>
        <p:spPr>
          <a:xfrm flipH="1">
            <a:off x="7936920" y="1216395"/>
            <a:ext cx="211320" cy="216360"/>
          </a:xfrm>
          <a:prstGeom prst="line">
            <a:avLst/>
          </a:prstGeom>
          <a:ln w="12600">
            <a:solidFill>
              <a:srgbClr val="66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Rectangle 6"/>
          <p:cNvSpPr/>
          <p:nvPr/>
        </p:nvSpPr>
        <p:spPr>
          <a:xfrm>
            <a:off x="8365972" y="6509288"/>
            <a:ext cx="576550" cy="8871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164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Simulation locale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677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Picture 226"/>
          <p:cNvPicPr/>
          <p:nvPr/>
        </p:nvPicPr>
        <p:blipFill rotWithShape="1">
          <a:blip r:embed="rId2"/>
          <a:srcRect l="3497" t="21997" r="17500" b="4005"/>
          <a:stretch/>
        </p:blipFill>
        <p:spPr>
          <a:xfrm>
            <a:off x="2880000" y="180000"/>
            <a:ext cx="6480000" cy="6480000"/>
          </a:xfrm>
          <a:prstGeom prst="rect">
            <a:avLst/>
          </a:prstGeom>
          <a:ln>
            <a:noFill/>
          </a:ln>
        </p:spPr>
      </p:pic>
      <p:sp>
        <p:nvSpPr>
          <p:cNvPr id="228" name="Line 1"/>
          <p:cNvSpPr/>
          <p:nvPr/>
        </p:nvSpPr>
        <p:spPr>
          <a:xfrm>
            <a:off x="8042400" y="1081395"/>
            <a:ext cx="634320" cy="5083560"/>
          </a:xfrm>
          <a:prstGeom prst="line">
            <a:avLst/>
          </a:prstGeom>
          <a:ln>
            <a:solidFill>
              <a:srgbClr val="92D050"/>
            </a:solidFill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sp>
      <p:sp>
        <p:nvSpPr>
          <p:cNvPr id="231" name="Line 4"/>
          <p:cNvSpPr/>
          <p:nvPr/>
        </p:nvSpPr>
        <p:spPr>
          <a:xfrm flipH="1">
            <a:off x="7372350" y="1081395"/>
            <a:ext cx="670050" cy="204480"/>
          </a:xfrm>
          <a:prstGeom prst="line">
            <a:avLst/>
          </a:prstGeom>
          <a:ln>
            <a:solidFill>
              <a:srgbClr val="92D050"/>
            </a:solidFill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sp>
      <p:sp>
        <p:nvSpPr>
          <p:cNvPr id="7" name="Rectangle 6"/>
          <p:cNvSpPr/>
          <p:nvPr/>
        </p:nvSpPr>
        <p:spPr>
          <a:xfrm>
            <a:off x="8365972" y="6509288"/>
            <a:ext cx="576550" cy="8871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Line 2"/>
          <p:cNvSpPr/>
          <p:nvPr/>
        </p:nvSpPr>
        <p:spPr>
          <a:xfrm>
            <a:off x="7936920" y="1189215"/>
            <a:ext cx="316800" cy="270720"/>
          </a:xfrm>
          <a:prstGeom prst="line">
            <a:avLst/>
          </a:prstGeom>
          <a:ln w="12600">
            <a:solidFill>
              <a:srgbClr val="66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Line 3"/>
          <p:cNvSpPr/>
          <p:nvPr/>
        </p:nvSpPr>
        <p:spPr>
          <a:xfrm flipH="1">
            <a:off x="7936920" y="1216395"/>
            <a:ext cx="211320" cy="216360"/>
          </a:xfrm>
          <a:prstGeom prst="line">
            <a:avLst/>
          </a:prstGeom>
          <a:ln w="12600">
            <a:solidFill>
              <a:srgbClr val="66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98317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Récupération des données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dirty="0"/>
              <a:t>Exemple avec la salle de MP*</a:t>
            </a:r>
          </a:p>
        </p:txBody>
      </p:sp>
    </p:spTree>
    <p:extLst>
      <p:ext uri="{BB962C8B-B14F-4D97-AF65-F5344CB8AC3E}">
        <p14:creationId xmlns:p14="http://schemas.microsoft.com/office/powerpoint/2010/main" val="130936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3" t="19948" r="12620" b="-261"/>
          <a:stretch/>
        </p:blipFill>
        <p:spPr>
          <a:xfrm>
            <a:off x="2880000" y="180000"/>
            <a:ext cx="6480000" cy="6480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06734" y="763325"/>
            <a:ext cx="1630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Temps t</a:t>
            </a:r>
            <a:r>
              <a:rPr lang="fr-FR" baseline="-25000" dirty="0">
                <a:solidFill>
                  <a:schemeClr val="bg1"/>
                </a:solidFill>
              </a:rPr>
              <a:t>0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8297" t="29760" r="28582" b="16821"/>
          <a:stretch/>
        </p:blipFill>
        <p:spPr>
          <a:xfrm>
            <a:off x="4444779" y="5597719"/>
            <a:ext cx="397565" cy="508884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4301656" y="5868063"/>
            <a:ext cx="373711" cy="51683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860171"/>
              </p:ext>
            </p:extLst>
          </p:nvPr>
        </p:nvGraphicFramePr>
        <p:xfrm>
          <a:off x="9509760" y="179999"/>
          <a:ext cx="2637475" cy="400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7475">
                  <a:extLst>
                    <a:ext uri="{9D8B030D-6E8A-4147-A177-3AD203B41FA5}">
                      <a16:colId xmlns:a16="http://schemas.microsoft.com/office/drawing/2014/main" val="2961191580"/>
                    </a:ext>
                  </a:extLst>
                </a:gridCol>
              </a:tblGrid>
              <a:tr h="400446">
                <a:tc>
                  <a:txBody>
                    <a:bodyPr/>
                    <a:lstStyle/>
                    <a:p>
                      <a:r>
                        <a:rPr lang="fr-FR" dirty="0"/>
                        <a:t>Temps de sortie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021972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966205" y="6586780"/>
            <a:ext cx="532818" cy="6846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63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3" t="19948" r="12620" b="-261"/>
          <a:stretch/>
        </p:blipFill>
        <p:spPr>
          <a:xfrm>
            <a:off x="2880000" y="180000"/>
            <a:ext cx="6480000" cy="6480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06734" y="763325"/>
            <a:ext cx="1630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Temps t</a:t>
            </a:r>
            <a:r>
              <a:rPr lang="fr-FR" baseline="-25000" dirty="0">
                <a:solidFill>
                  <a:schemeClr val="bg1"/>
                </a:solidFill>
              </a:rPr>
              <a:t>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42271" t="29759" r="29245" b="30511"/>
          <a:stretch/>
        </p:blipFill>
        <p:spPr>
          <a:xfrm>
            <a:off x="4079019" y="6281531"/>
            <a:ext cx="341907" cy="378469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9509760" y="179999"/>
          <a:ext cx="2637475" cy="400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7475">
                  <a:extLst>
                    <a:ext uri="{9D8B030D-6E8A-4147-A177-3AD203B41FA5}">
                      <a16:colId xmlns:a16="http://schemas.microsoft.com/office/drawing/2014/main" val="2961191580"/>
                    </a:ext>
                  </a:extLst>
                </a:gridCol>
              </a:tblGrid>
              <a:tr h="400446">
                <a:tc>
                  <a:txBody>
                    <a:bodyPr/>
                    <a:lstStyle/>
                    <a:p>
                      <a:r>
                        <a:rPr lang="fr-FR" dirty="0"/>
                        <a:t>Temps de sortie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02197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966205" y="6586780"/>
            <a:ext cx="532818" cy="6846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0949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3" t="19948" r="12620" b="-261"/>
          <a:stretch/>
        </p:blipFill>
        <p:spPr>
          <a:xfrm>
            <a:off x="2880000" y="180000"/>
            <a:ext cx="6480000" cy="6480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06734" y="763325"/>
            <a:ext cx="1630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Temps t</a:t>
            </a:r>
            <a:r>
              <a:rPr lang="fr-FR" baseline="-25000" dirty="0">
                <a:solidFill>
                  <a:schemeClr val="bg1"/>
                </a:solidFill>
              </a:rPr>
              <a:t>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42271" t="29759" r="29245" b="30511"/>
          <a:stretch/>
        </p:blipFill>
        <p:spPr>
          <a:xfrm>
            <a:off x="4079019" y="6281531"/>
            <a:ext cx="341907" cy="378469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9509760" y="179999"/>
          <a:ext cx="2637475" cy="800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7475">
                  <a:extLst>
                    <a:ext uri="{9D8B030D-6E8A-4147-A177-3AD203B41FA5}">
                      <a16:colId xmlns:a16="http://schemas.microsoft.com/office/drawing/2014/main" val="2961191580"/>
                    </a:ext>
                  </a:extLst>
                </a:gridCol>
              </a:tblGrid>
              <a:tr h="400446">
                <a:tc>
                  <a:txBody>
                    <a:bodyPr/>
                    <a:lstStyle/>
                    <a:p>
                      <a:r>
                        <a:rPr lang="fr-FR" dirty="0"/>
                        <a:t>Temps de sortie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021972"/>
                  </a:ext>
                </a:extLst>
              </a:tr>
              <a:tr h="400446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2"/>
                          </a:solidFill>
                        </a:rPr>
                        <a:t>t</a:t>
                      </a:r>
                      <a:r>
                        <a:rPr lang="fr-FR" baseline="-25000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725673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966205" y="6586780"/>
            <a:ext cx="532818" cy="6846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Straight Arrow Connector 7"/>
          <p:cNvCxnSpPr>
            <a:stCxn id="7" idx="0"/>
            <a:endCxn id="6" idx="2"/>
          </p:cNvCxnSpPr>
          <p:nvPr/>
        </p:nvCxnSpPr>
        <p:spPr>
          <a:xfrm flipV="1">
            <a:off x="4232614" y="980891"/>
            <a:ext cx="6595883" cy="560588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34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6734" y="763325"/>
            <a:ext cx="1630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Temps </a:t>
            </a:r>
            <a:r>
              <a:rPr lang="fr-FR" dirty="0" err="1">
                <a:solidFill>
                  <a:schemeClr val="bg1"/>
                </a:solidFill>
              </a:rPr>
              <a:t>t</a:t>
            </a:r>
            <a:r>
              <a:rPr lang="fr-FR" baseline="-25000" dirty="0" err="1">
                <a:solidFill>
                  <a:schemeClr val="bg1"/>
                </a:solidFill>
              </a:rPr>
              <a:t>k</a:t>
            </a:r>
            <a:endParaRPr lang="fr-FR" baseline="-25000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331199"/>
              </p:ext>
            </p:extLst>
          </p:nvPr>
        </p:nvGraphicFramePr>
        <p:xfrm>
          <a:off x="9509760" y="179999"/>
          <a:ext cx="2637475" cy="3203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7475">
                  <a:extLst>
                    <a:ext uri="{9D8B030D-6E8A-4147-A177-3AD203B41FA5}">
                      <a16:colId xmlns:a16="http://schemas.microsoft.com/office/drawing/2014/main" val="2961191580"/>
                    </a:ext>
                  </a:extLst>
                </a:gridCol>
              </a:tblGrid>
              <a:tr h="400446">
                <a:tc>
                  <a:txBody>
                    <a:bodyPr/>
                    <a:lstStyle/>
                    <a:p>
                      <a:r>
                        <a:rPr lang="fr-FR" dirty="0"/>
                        <a:t>Temps de sortie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021972"/>
                  </a:ext>
                </a:extLst>
              </a:tr>
              <a:tr h="400446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2"/>
                          </a:solidFill>
                        </a:rPr>
                        <a:t>t</a:t>
                      </a:r>
                      <a:r>
                        <a:rPr lang="fr-FR" baseline="-25000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725673"/>
                  </a:ext>
                </a:extLst>
              </a:tr>
              <a:tr h="400446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2"/>
                          </a:solidFill>
                        </a:rPr>
                        <a:t>t</a:t>
                      </a:r>
                      <a:r>
                        <a:rPr lang="fr-FR" baseline="-25000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862121"/>
                  </a:ext>
                </a:extLst>
              </a:tr>
              <a:tr h="400446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2"/>
                          </a:solidFill>
                        </a:rPr>
                        <a:t>t</a:t>
                      </a:r>
                      <a:r>
                        <a:rPr lang="fr-FR" baseline="-25000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931042"/>
                  </a:ext>
                </a:extLst>
              </a:tr>
              <a:tr h="400446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2"/>
                          </a:solidFill>
                        </a:rPr>
                        <a:t>t</a:t>
                      </a:r>
                      <a:r>
                        <a:rPr lang="fr-FR" baseline="-25000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840822"/>
                  </a:ext>
                </a:extLst>
              </a:tr>
              <a:tr h="400446">
                <a:tc>
                  <a:txBody>
                    <a:bodyPr/>
                    <a:lstStyle/>
                    <a:p>
                      <a:pPr algn="ctr"/>
                      <a:r>
                        <a:rPr lang="fr-FR" baseline="-250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066855"/>
                  </a:ext>
                </a:extLst>
              </a:tr>
              <a:tr h="400446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2"/>
                          </a:solidFill>
                        </a:rPr>
                        <a:t>T</a:t>
                      </a:r>
                      <a:r>
                        <a:rPr lang="fr-FR" baseline="-25000" dirty="0">
                          <a:solidFill>
                            <a:schemeClr val="tx2"/>
                          </a:solidFill>
                        </a:rPr>
                        <a:t>k-1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516405"/>
                  </a:ext>
                </a:extLst>
              </a:tr>
              <a:tr h="400446"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chemeClr val="tx2"/>
                          </a:solidFill>
                        </a:rPr>
                        <a:t>t</a:t>
                      </a:r>
                      <a:r>
                        <a:rPr lang="fr-FR" baseline="-25000" dirty="0" err="1">
                          <a:solidFill>
                            <a:schemeClr val="tx2"/>
                          </a:solidFill>
                        </a:rPr>
                        <a:t>k</a:t>
                      </a:r>
                      <a:endParaRPr lang="fr-FR" baseline="-25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239025"/>
                  </a:ext>
                </a:extLst>
              </a:tr>
            </a:tbl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2880000" y="180000"/>
            <a:ext cx="6480000" cy="6480000"/>
            <a:chOff x="2880000" y="180000"/>
            <a:chExt cx="6480000" cy="6480000"/>
          </a:xfrm>
        </p:grpSpPr>
        <p:pic>
          <p:nvPicPr>
            <p:cNvPr id="4" name="Picture 3"/>
            <p:cNvPicPr>
              <a:picLocks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2" t="19948" r="12618" b="-786"/>
            <a:stretch/>
          </p:blipFill>
          <p:spPr>
            <a:xfrm>
              <a:off x="2880000" y="180000"/>
              <a:ext cx="6480000" cy="648000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966205" y="6586780"/>
              <a:ext cx="532818" cy="68461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52743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5" t="19948" r="12618" b="-786"/>
          <a:stretch/>
        </p:blipFill>
        <p:spPr>
          <a:xfrm>
            <a:off x="2880000" y="180000"/>
            <a:ext cx="6480000" cy="6480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390984" y="5780598"/>
            <a:ext cx="1956021" cy="6042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3935896" y="6207181"/>
            <a:ext cx="524786" cy="3685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206734" y="763325"/>
            <a:ext cx="1630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Temps </a:t>
            </a:r>
            <a:r>
              <a:rPr lang="fr-FR" dirty="0" err="1">
                <a:solidFill>
                  <a:schemeClr val="bg1"/>
                </a:solidFill>
              </a:rPr>
              <a:t>t</a:t>
            </a:r>
            <a:r>
              <a:rPr lang="fr-FR" baseline="-25000" dirty="0" err="1">
                <a:solidFill>
                  <a:schemeClr val="bg1"/>
                </a:solidFill>
              </a:rPr>
              <a:t>n</a:t>
            </a:r>
            <a:endParaRPr lang="fr-FR" baseline="-25000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423545"/>
              </p:ext>
            </p:extLst>
          </p:nvPr>
        </p:nvGraphicFramePr>
        <p:xfrm>
          <a:off x="9467092" y="180000"/>
          <a:ext cx="2637475" cy="4004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7475">
                  <a:extLst>
                    <a:ext uri="{9D8B030D-6E8A-4147-A177-3AD203B41FA5}">
                      <a16:colId xmlns:a16="http://schemas.microsoft.com/office/drawing/2014/main" val="3947719479"/>
                    </a:ext>
                  </a:extLst>
                </a:gridCol>
              </a:tblGrid>
              <a:tr h="400446">
                <a:tc>
                  <a:txBody>
                    <a:bodyPr/>
                    <a:lstStyle/>
                    <a:p>
                      <a:r>
                        <a:rPr lang="fr-FR" dirty="0"/>
                        <a:t>Temps de sortie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893370"/>
                  </a:ext>
                </a:extLst>
              </a:tr>
              <a:tr h="400446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2"/>
                          </a:solidFill>
                        </a:rPr>
                        <a:t>t</a:t>
                      </a:r>
                      <a:r>
                        <a:rPr lang="fr-FR" baseline="-25000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952162"/>
                  </a:ext>
                </a:extLst>
              </a:tr>
              <a:tr h="400446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2"/>
                          </a:solidFill>
                        </a:rPr>
                        <a:t>t</a:t>
                      </a:r>
                      <a:r>
                        <a:rPr lang="fr-FR" baseline="-25000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281137"/>
                  </a:ext>
                </a:extLst>
              </a:tr>
              <a:tr h="400446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2"/>
                          </a:solidFill>
                        </a:rPr>
                        <a:t>t</a:t>
                      </a:r>
                      <a:r>
                        <a:rPr lang="fr-FR" baseline="-25000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962221"/>
                  </a:ext>
                </a:extLst>
              </a:tr>
              <a:tr h="400446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2"/>
                          </a:solidFill>
                        </a:rPr>
                        <a:t>t</a:t>
                      </a:r>
                      <a:r>
                        <a:rPr lang="fr-FR" baseline="-25000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847404"/>
                  </a:ext>
                </a:extLst>
              </a:tr>
              <a:tr h="400446">
                <a:tc>
                  <a:txBody>
                    <a:bodyPr/>
                    <a:lstStyle/>
                    <a:p>
                      <a:pPr algn="ctr"/>
                      <a:r>
                        <a:rPr lang="fr-FR" baseline="-250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275625"/>
                  </a:ext>
                </a:extLst>
              </a:tr>
              <a:tr h="400446">
                <a:tc>
                  <a:txBody>
                    <a:bodyPr/>
                    <a:lstStyle/>
                    <a:p>
                      <a:pPr algn="ctr"/>
                      <a:r>
                        <a:rPr lang="fr-FR" baseline="0" dirty="0">
                          <a:solidFill>
                            <a:schemeClr val="tx2"/>
                          </a:solidFill>
                        </a:rPr>
                        <a:t>t</a:t>
                      </a:r>
                      <a:r>
                        <a:rPr lang="fr-FR" baseline="-25000" dirty="0">
                          <a:solidFill>
                            <a:schemeClr val="tx2"/>
                          </a:solidFill>
                        </a:rPr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5883"/>
                  </a:ext>
                </a:extLst>
              </a:tr>
              <a:tr h="400446">
                <a:tc>
                  <a:txBody>
                    <a:bodyPr/>
                    <a:lstStyle/>
                    <a:p>
                      <a:pPr algn="ctr"/>
                      <a:r>
                        <a:rPr lang="fr-FR" baseline="-25000" dirty="0">
                          <a:solidFill>
                            <a:schemeClr val="tx2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285305"/>
                  </a:ext>
                </a:extLst>
              </a:tr>
              <a:tr h="400446">
                <a:tc>
                  <a:txBody>
                    <a:bodyPr/>
                    <a:lstStyle/>
                    <a:p>
                      <a:pPr algn="ctr"/>
                      <a:r>
                        <a:rPr lang="fr-FR" baseline="-25000" dirty="0">
                          <a:solidFill>
                            <a:schemeClr val="tx2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05229"/>
                  </a:ext>
                </a:extLst>
              </a:tr>
              <a:tr h="400446"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chemeClr val="tx2"/>
                          </a:solidFill>
                        </a:rPr>
                        <a:t>t</a:t>
                      </a:r>
                      <a:r>
                        <a:rPr lang="fr-FR" baseline="-25000" dirty="0" err="1">
                          <a:solidFill>
                            <a:schemeClr val="tx2"/>
                          </a:solidFill>
                        </a:rPr>
                        <a:t>n</a:t>
                      </a:r>
                      <a:endParaRPr lang="fr-FR" baseline="-25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37965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966205" y="6586780"/>
            <a:ext cx="532818" cy="6846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608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699510"/>
            <a:ext cx="7315215" cy="54589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38392" y="699510"/>
            <a:ext cx="244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n w="660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Personnes</a:t>
            </a:r>
            <a:r>
              <a:rPr lang="fr-FR" b="1" dirty="0">
                <a:ln w="6600">
                  <a:solidFill>
                    <a:srgbClr val="00B05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fr-FR" b="1" dirty="0">
                <a:ln w="660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sorties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11978" y="5789157"/>
            <a:ext cx="244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n w="660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Temps (secondes)</a:t>
            </a:r>
          </a:p>
        </p:txBody>
      </p:sp>
    </p:spTree>
    <p:extLst>
      <p:ext uri="{BB962C8B-B14F-4D97-AF65-F5344CB8AC3E}">
        <p14:creationId xmlns:p14="http://schemas.microsoft.com/office/powerpoint/2010/main" val="356955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de l’implémentation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567" y="1905000"/>
            <a:ext cx="8921327" cy="402578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27605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Construction d’une salle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605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2" t="19846" r="12575" b="154"/>
          <a:stretch/>
        </p:blipFill>
        <p:spPr>
          <a:xfrm>
            <a:off x="3307443" y="595993"/>
            <a:ext cx="5881103" cy="548639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524847" y="686041"/>
            <a:ext cx="5446294" cy="536471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extBox 3"/>
          <p:cNvSpPr txBox="1"/>
          <p:nvPr/>
        </p:nvSpPr>
        <p:spPr>
          <a:xfrm>
            <a:off x="9856922" y="4078682"/>
            <a:ext cx="220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Sortie</a:t>
            </a:r>
          </a:p>
        </p:txBody>
      </p:sp>
      <p:sp>
        <p:nvSpPr>
          <p:cNvPr id="5" name="Rectangle 4"/>
          <p:cNvSpPr/>
          <p:nvPr/>
        </p:nvSpPr>
        <p:spPr>
          <a:xfrm>
            <a:off x="6052088" y="6050758"/>
            <a:ext cx="441702" cy="9004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" name="Straight Arrow Connector 2"/>
          <p:cNvCxnSpPr>
            <a:cxnSpLocks/>
            <a:endCxn id="5" idx="0"/>
          </p:cNvCxnSpPr>
          <p:nvPr/>
        </p:nvCxnSpPr>
        <p:spPr>
          <a:xfrm flipH="1">
            <a:off x="6272939" y="4263348"/>
            <a:ext cx="3638228" cy="17874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06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2" t="19846" r="12575" b="154"/>
          <a:stretch/>
        </p:blipFill>
        <p:spPr>
          <a:xfrm>
            <a:off x="3307443" y="595993"/>
            <a:ext cx="5881103" cy="548639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524847" y="686041"/>
            <a:ext cx="5446294" cy="536471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945" y="1717440"/>
            <a:ext cx="1200318" cy="95263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52088" y="6050758"/>
            <a:ext cx="441702" cy="9004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3089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2" t="19846" r="12575" b="154"/>
          <a:stretch/>
        </p:blipFill>
        <p:spPr>
          <a:xfrm>
            <a:off x="3307443" y="595993"/>
            <a:ext cx="5881103" cy="548639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524847" y="686041"/>
            <a:ext cx="5446294" cy="536471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945" y="1717440"/>
            <a:ext cx="1200318" cy="95263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3406738" y="2446302"/>
            <a:ext cx="1961554" cy="20140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52088" y="6050758"/>
            <a:ext cx="441702" cy="9004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933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2" t="19846" r="12575" b="154"/>
          <a:stretch/>
        </p:blipFill>
        <p:spPr>
          <a:xfrm>
            <a:off x="3307443" y="595993"/>
            <a:ext cx="5881103" cy="548639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524847" y="686041"/>
            <a:ext cx="5446294" cy="536471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945" y="1717440"/>
            <a:ext cx="1200318" cy="95263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3406738" y="2446302"/>
            <a:ext cx="1961554" cy="2014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3406738" y="3197531"/>
            <a:ext cx="1961554" cy="20140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52088" y="6050758"/>
            <a:ext cx="441702" cy="9004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797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2" t="19846" r="12575" b="154"/>
          <a:stretch/>
        </p:blipFill>
        <p:spPr>
          <a:xfrm>
            <a:off x="3307443" y="595993"/>
            <a:ext cx="5881103" cy="548639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524847" y="686041"/>
            <a:ext cx="5446294" cy="536471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945" y="1717440"/>
            <a:ext cx="1200318" cy="95263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3406738" y="2446302"/>
            <a:ext cx="1961554" cy="2014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3406738" y="3197531"/>
            <a:ext cx="1961554" cy="2014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3406738" y="3926393"/>
            <a:ext cx="1961554" cy="2014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3406738" y="1717440"/>
            <a:ext cx="1961554" cy="2014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3406738" y="4655255"/>
            <a:ext cx="1961554" cy="20140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052088" y="6050758"/>
            <a:ext cx="441702" cy="9004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848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6595</TotalTime>
  <Words>74</Words>
  <Application>Microsoft Office PowerPoint</Application>
  <PresentationFormat>Widescreen</PresentationFormat>
  <Paragraphs>38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Century Gothic</vt:lpstr>
      <vt:lpstr>Wingdings 3</vt:lpstr>
      <vt:lpstr>Brin</vt:lpstr>
      <vt:lpstr>Simulation globale    </vt:lpstr>
      <vt:lpstr>Simulation locale</vt:lpstr>
      <vt:lpstr>Choix de l’implémentation</vt:lpstr>
      <vt:lpstr>Construction d’une salle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Déplacement des personnes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Récupération des données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du jeu</dc:title>
  <dc:creator>nathalie marette</dc:creator>
  <cp:lastModifiedBy>Thibault Marette</cp:lastModifiedBy>
  <cp:revision>113</cp:revision>
  <dcterms:created xsi:type="dcterms:W3CDTF">2016-06-04T12:12:14Z</dcterms:created>
  <dcterms:modified xsi:type="dcterms:W3CDTF">2017-05-29T19:43:01Z</dcterms:modified>
</cp:coreProperties>
</file>