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92" r:id="rId2"/>
    <p:sldId id="269" r:id="rId3"/>
    <p:sldId id="304" r:id="rId4"/>
    <p:sldId id="257" r:id="rId5"/>
    <p:sldId id="262" r:id="rId6"/>
    <p:sldId id="263" r:id="rId7"/>
    <p:sldId id="258" r:id="rId8"/>
    <p:sldId id="265" r:id="rId9"/>
    <p:sldId id="264" r:id="rId10"/>
    <p:sldId id="275" r:id="rId11"/>
    <p:sldId id="276" r:id="rId12"/>
    <p:sldId id="272" r:id="rId13"/>
    <p:sldId id="277" r:id="rId14"/>
    <p:sldId id="278" r:id="rId15"/>
    <p:sldId id="279" r:id="rId16"/>
    <p:sldId id="280" r:id="rId17"/>
    <p:sldId id="273" r:id="rId18"/>
    <p:sldId id="291" r:id="rId19"/>
    <p:sldId id="268" r:id="rId20"/>
    <p:sldId id="270" r:id="rId21"/>
    <p:sldId id="266" r:id="rId22"/>
    <p:sldId id="282" r:id="rId23"/>
    <p:sldId id="283" r:id="rId24"/>
    <p:sldId id="288" r:id="rId25"/>
    <p:sldId id="284" r:id="rId26"/>
    <p:sldId id="285" r:id="rId27"/>
    <p:sldId id="287" r:id="rId28"/>
    <p:sldId id="289" r:id="rId29"/>
    <p:sldId id="267" r:id="rId30"/>
    <p:sldId id="294" r:id="rId31"/>
    <p:sldId id="295" r:id="rId32"/>
    <p:sldId id="296" r:id="rId33"/>
    <p:sldId id="297" r:id="rId34"/>
    <p:sldId id="271" r:id="rId35"/>
    <p:sldId id="298" r:id="rId36"/>
    <p:sldId id="299" r:id="rId37"/>
    <p:sldId id="300" r:id="rId38"/>
    <p:sldId id="301" r:id="rId39"/>
    <p:sldId id="293" r:id="rId40"/>
    <p:sldId id="302" r:id="rId41"/>
    <p:sldId id="30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DBA2-E772-4A95-BA49-59C84C822D56}" type="datetimeFigureOut">
              <a:rPr lang="fr-FR" smtClean="0"/>
              <a:t>12/06/2016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48A0-FF0A-4F5A-9F33-E72AFAD69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9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8" y="804481"/>
            <a:ext cx="6835325" cy="3904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1392" y="1602658"/>
            <a:ext cx="3154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Octobre 2015 / Mars 2016 : </a:t>
            </a:r>
            <a:r>
              <a:rPr lang="fr-FR" sz="2400" dirty="0" err="1"/>
              <a:t>AlphaGo</a:t>
            </a:r>
            <a:r>
              <a:rPr lang="fr-FR" sz="2400" dirty="0"/>
              <a:t> bat des joueurs professionnels au Go sans restrictions</a:t>
            </a:r>
          </a:p>
        </p:txBody>
      </p:sp>
    </p:spTree>
    <p:extLst>
      <p:ext uri="{BB962C8B-B14F-4D97-AF65-F5344CB8AC3E}">
        <p14:creationId xmlns:p14="http://schemas.microsoft.com/office/powerpoint/2010/main" val="236943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323029" y="4275242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</p:spTree>
    <p:extLst>
      <p:ext uri="{BB962C8B-B14F-4D97-AF65-F5344CB8AC3E}">
        <p14:creationId xmlns:p14="http://schemas.microsoft.com/office/powerpoint/2010/main" val="310854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5431709" y="5385242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Bleu Joue</a:t>
            </a:r>
          </a:p>
        </p:txBody>
      </p:sp>
    </p:spTree>
    <p:extLst>
      <p:ext uri="{BB962C8B-B14F-4D97-AF65-F5344CB8AC3E}">
        <p14:creationId xmlns:p14="http://schemas.microsoft.com/office/powerpoint/2010/main" val="371686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e 6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Hexagone 7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Hexagone 19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avec flèche 123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8" name="ZoneTexte 157"/>
          <p:cNvSpPr txBox="1"/>
          <p:nvPr/>
        </p:nvSpPr>
        <p:spPr>
          <a:xfrm>
            <a:off x="3645256" y="1863415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3645256" y="2865996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Bleu Joue</a:t>
            </a:r>
          </a:p>
        </p:txBody>
      </p:sp>
      <p:sp>
        <p:nvSpPr>
          <p:cNvPr id="160" name="ZoneTexte 159"/>
          <p:cNvSpPr txBox="1"/>
          <p:nvPr/>
        </p:nvSpPr>
        <p:spPr>
          <a:xfrm>
            <a:off x="3645256" y="4812633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  <p:cxnSp>
        <p:nvCxnSpPr>
          <p:cNvPr id="120" name="Connecteur droit avec flèche 119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2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Hexagone 16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Hexagone 44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Hexagone 48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xagone 49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xagone 50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Hexagone 51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Hexagone 83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37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e 9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Hexagone 14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Hexagone 44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Hexagone 48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xagone 49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Hexagone 64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790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41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26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6200000">
            <a:off x="3113383" y="923459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6200000">
            <a:off x="3570583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6200000">
            <a:off x="4484983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6200000">
            <a:off x="4027783" y="931078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75105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089505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39825" y="1176964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67307" y="2034192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" name="Hexagone 11"/>
          <p:cNvSpPr/>
          <p:nvPr/>
        </p:nvSpPr>
        <p:spPr>
          <a:xfrm rot="16200000">
            <a:off x="7477564" y="9234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6200000">
            <a:off x="7934764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6200000">
            <a:off x="8849164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6200000">
            <a:off x="8391964" y="931078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539286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453686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204006" y="1176964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631488" y="2034192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" name="Hexagone 19"/>
          <p:cNvSpPr/>
          <p:nvPr/>
        </p:nvSpPr>
        <p:spPr>
          <a:xfrm rot="16200000">
            <a:off x="3453154" y="398877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6200000">
            <a:off x="3910354" y="4826977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6200000">
            <a:off x="4824754" y="482697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6200000">
            <a:off x="4367554" y="3996396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514876" y="372333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429276" y="372333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179596" y="4242282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607078" y="5099510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8" name="Hexagone 27"/>
          <p:cNvSpPr/>
          <p:nvPr/>
        </p:nvSpPr>
        <p:spPr>
          <a:xfrm rot="16200000">
            <a:off x="7810408" y="3988776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6200000">
            <a:off x="8267608" y="4826976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6200000">
            <a:off x="9182008" y="4826976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6200000">
            <a:off x="8724808" y="3996395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872130" y="3723338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786530" y="3723338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536850" y="424228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964332" y="509950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356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: parcours en profondeur</a:t>
            </a:r>
          </a:p>
        </p:txBody>
      </p:sp>
      <p:sp>
        <p:nvSpPr>
          <p:cNvPr id="36" name="Hexagone 35"/>
          <p:cNvSpPr/>
          <p:nvPr/>
        </p:nvSpPr>
        <p:spPr>
          <a:xfrm rot="19607261">
            <a:off x="3666904" y="3707160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Hexagone 55"/>
          <p:cNvSpPr/>
          <p:nvPr/>
        </p:nvSpPr>
        <p:spPr>
          <a:xfrm rot="19607261">
            <a:off x="4175499" y="4472263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9607261">
            <a:off x="2649710" y="2176955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9607261">
            <a:off x="3158308" y="2942057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Hexagone 76"/>
          <p:cNvSpPr/>
          <p:nvPr/>
        </p:nvSpPr>
        <p:spPr>
          <a:xfrm rot="19607261">
            <a:off x="7930024" y="4232040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9607261">
            <a:off x="4620494" y="3651015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9607261">
            <a:off x="5129089" y="4416118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9607261">
            <a:off x="3603300" y="2120810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9607261">
            <a:off x="4111898" y="2885912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9607261">
            <a:off x="5637685" y="5181222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9607261">
            <a:off x="4687073" y="5237363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9607261">
            <a:off x="6072387" y="4359974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9607261">
            <a:off x="4546598" y="2064666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9607261">
            <a:off x="5055196" y="2829768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9607261">
            <a:off x="6580983" y="5125078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9607261">
            <a:off x="6507775" y="3530853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9607261">
            <a:off x="7016370" y="4295956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9607261">
            <a:off x="5490581" y="2000648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9607261">
            <a:off x="5999179" y="2765750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9607261">
            <a:off x="7524966" y="5061060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9607261">
            <a:off x="7423256" y="3466830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9607261">
            <a:off x="5563790" y="3594872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9607261">
            <a:off x="6406062" y="1936625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9607261">
            <a:off x="6914660" y="2701727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9607261">
            <a:off x="8440447" y="4997037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2622110" y="1826125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3550553" y="1812425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4425317" y="1812425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5435759" y="1810584"/>
            <a:ext cx="656964" cy="37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6336492" y="1766760"/>
            <a:ext cx="656964" cy="37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17" name="ZoneTexte 116"/>
          <p:cNvSpPr txBox="1"/>
          <p:nvPr/>
        </p:nvSpPr>
        <p:spPr>
          <a:xfrm>
            <a:off x="2303389" y="2534927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2847015" y="3243729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9" name="ZoneTexte 118"/>
          <p:cNvSpPr txBox="1"/>
          <p:nvPr/>
        </p:nvSpPr>
        <p:spPr>
          <a:xfrm>
            <a:off x="3373846" y="3979694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20" name="ZoneTexte 119"/>
          <p:cNvSpPr txBox="1"/>
          <p:nvPr/>
        </p:nvSpPr>
        <p:spPr>
          <a:xfrm>
            <a:off x="3793325" y="4787477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21" name="ZoneTexte 120"/>
          <p:cNvSpPr txBox="1"/>
          <p:nvPr/>
        </p:nvSpPr>
        <p:spPr>
          <a:xfrm>
            <a:off x="4364332" y="5582278"/>
            <a:ext cx="3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Ellipse 2"/>
          <p:cNvSpPr/>
          <p:nvPr/>
        </p:nvSpPr>
        <p:spPr>
          <a:xfrm>
            <a:off x="3526968" y="3251018"/>
            <a:ext cx="258909" cy="260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116"/>
          <p:cNvSpPr txBox="1"/>
          <p:nvPr/>
        </p:nvSpPr>
        <p:spPr>
          <a:xfrm>
            <a:off x="7439341" y="2165595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0" name="ZoneTexte 117"/>
          <p:cNvSpPr txBox="1"/>
          <p:nvPr/>
        </p:nvSpPr>
        <p:spPr>
          <a:xfrm>
            <a:off x="7982967" y="2874397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1" name="ZoneTexte 118"/>
          <p:cNvSpPr txBox="1"/>
          <p:nvPr/>
        </p:nvSpPr>
        <p:spPr>
          <a:xfrm>
            <a:off x="8509798" y="3610362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2" name="ZoneTexte 119"/>
          <p:cNvSpPr txBox="1"/>
          <p:nvPr/>
        </p:nvSpPr>
        <p:spPr>
          <a:xfrm>
            <a:off x="8929277" y="4418145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" name="ZoneTexte 120"/>
          <p:cNvSpPr txBox="1"/>
          <p:nvPr/>
        </p:nvSpPr>
        <p:spPr>
          <a:xfrm>
            <a:off x="9500284" y="5212946"/>
            <a:ext cx="3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4" name="ZoneTexte 106"/>
          <p:cNvSpPr txBox="1"/>
          <p:nvPr/>
        </p:nvSpPr>
        <p:spPr>
          <a:xfrm>
            <a:off x="5457420" y="5939146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5" name="ZoneTexte 107"/>
          <p:cNvSpPr txBox="1"/>
          <p:nvPr/>
        </p:nvSpPr>
        <p:spPr>
          <a:xfrm>
            <a:off x="6385863" y="5925446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57" name="ZoneTexte 108"/>
          <p:cNvSpPr txBox="1"/>
          <p:nvPr/>
        </p:nvSpPr>
        <p:spPr>
          <a:xfrm>
            <a:off x="7260627" y="5925446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58" name="ZoneTexte 109"/>
          <p:cNvSpPr txBox="1"/>
          <p:nvPr/>
        </p:nvSpPr>
        <p:spPr>
          <a:xfrm>
            <a:off x="8271069" y="5923605"/>
            <a:ext cx="656964" cy="37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59" name="ZoneTexte 110"/>
          <p:cNvSpPr txBox="1"/>
          <p:nvPr/>
        </p:nvSpPr>
        <p:spPr>
          <a:xfrm>
            <a:off x="9171802" y="5879781"/>
            <a:ext cx="656964" cy="37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0645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255 L 0.07956 -0.00926 L 0.11549 -0.12639 L 0.19583 -0.13172 L 0.11484 -0.12778 L 0.08034 -0.00926 L 0.12604 0.10949 L 0.20026 0.10162 L 0.24232 0.20833 L 0.27604 0.09351 L 0.31211 -0.0345 " pathEditMode="fixed" ptsTypes="AAAAAA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Efficacité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511333"/>
              </p:ext>
            </p:extLst>
          </p:nvPr>
        </p:nvGraphicFramePr>
        <p:xfrm>
          <a:off x="2592925" y="1526931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95978701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746025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du plateau</a:t>
                      </a:r>
                      <a:r>
                        <a:rPr lang="fr-FR" baseline="0" dirty="0"/>
                        <a:t> de jeu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d’exécution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4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0.0004</a:t>
                      </a:r>
                      <a:r>
                        <a:rPr lang="fr-FR" baseline="0" dirty="0">
                          <a:effectLst/>
                        </a:rPr>
                        <a:t> 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0.2703 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de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59618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592925" y="3913112"/>
            <a:ext cx="8230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Inconvénient : </a:t>
            </a:r>
          </a:p>
          <a:p>
            <a:r>
              <a:rPr lang="fr-FR" dirty="0"/>
              <a:t>-si le joueur est sûr de perdre, on n’a aucun moyen de retourner le coup  le moins désavantageux</a:t>
            </a:r>
          </a:p>
          <a:p>
            <a:r>
              <a:rPr lang="fr-FR" dirty="0"/>
              <a:t>-Pour un tableau de plus de 3*3 on a pas de </a:t>
            </a:r>
            <a:r>
              <a:rPr lang="fr-FR" dirty="0" err="1"/>
              <a:t>resultat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76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6857" y="2514600"/>
            <a:ext cx="9227756" cy="2262781"/>
          </a:xfrm>
        </p:spPr>
        <p:txBody>
          <a:bodyPr>
            <a:normAutofit fontScale="90000"/>
          </a:bodyPr>
          <a:lstStyle/>
          <a:p>
            <a:r>
              <a:rPr lang="fr-FR" dirty="0"/>
              <a:t>Optimisation d’un mécanisme décisionnel de Jeu : Introduction d’aléatoire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Comment peut-on appliquer des mécanismes décisionnels basant leurs choix sur des paramètres aléatoires et ainsi optimiser la prise de décision :</a:t>
            </a:r>
          </a:p>
          <a:p>
            <a:r>
              <a:rPr lang="fr-FR" dirty="0"/>
              <a:t>Exemple du MCTS sur le jeu de HEX</a:t>
            </a:r>
          </a:p>
        </p:txBody>
      </p:sp>
    </p:spTree>
    <p:extLst>
      <p:ext uri="{BB962C8B-B14F-4D97-AF65-F5344CB8AC3E}">
        <p14:creationId xmlns:p14="http://schemas.microsoft.com/office/powerpoint/2010/main" val="1471312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 la complexité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258568" y="2133600"/>
                <a:ext cx="9628632" cy="43129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On utilise la fonction minimax qui appelle la fonction </a:t>
                </a:r>
                <a:r>
                  <a:rPr lang="fr-FR" dirty="0" err="1"/>
                  <a:t>posgagnante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PosGagnante</a:t>
                </a:r>
                <a:r>
                  <a:rPr lang="fr-FR" dirty="0"/>
                  <a:t> examine les cases de la couleur ‘couleur’ En fin de partie cette fonction visitera donc au maximum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b="0" dirty="0"/>
                  <a:t> cases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Pour minimax : Soit C(n) le nombre d’opérations :</a:t>
                </a: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(3</m:t>
                              </m:r>
                            </m:e>
                          </m:nary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)+2+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𝐶𝑝𝑜𝑠𝑔𝑎𝑔𝑛𝑎𝑛𝑡𝑒</m:t>
                      </m:r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dirty="0"/>
                  <a:t>	En notant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: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(3+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+2+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	On obtiens :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=3∗(1+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)))+7∗(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)))+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	En modifiant les variables de deux sommes on a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!+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	On a donc au total on a pour k cases C(k)=O(k!) donc si n le nombre de lignes on a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8568" y="2133600"/>
                <a:ext cx="9628632" cy="4312920"/>
              </a:xfrm>
              <a:blipFill>
                <a:blip r:embed="rId2"/>
                <a:stretch>
                  <a:fillRect l="-253" t="-706" b="-1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naïf pondéré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89211" y="4005943"/>
            <a:ext cx="8915400" cy="226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Présentation du principe</a:t>
            </a:r>
          </a:p>
          <a:p>
            <a:endParaRPr lang="fr-FR" dirty="0"/>
          </a:p>
          <a:p>
            <a:r>
              <a:rPr lang="fr-FR" dirty="0"/>
              <a:t>- Avantages et inconvénients</a:t>
            </a:r>
          </a:p>
          <a:p>
            <a:endParaRPr lang="fr-FR" dirty="0"/>
          </a:p>
          <a:p>
            <a:r>
              <a:rPr lang="fr-FR" dirty="0"/>
              <a:t>- Évaluation de la complexité</a:t>
            </a:r>
          </a:p>
        </p:txBody>
      </p:sp>
    </p:spTree>
    <p:extLst>
      <p:ext uri="{BB962C8B-B14F-4D97-AF65-F5344CB8AC3E}">
        <p14:creationId xmlns:p14="http://schemas.microsoft.com/office/powerpoint/2010/main" val="157601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e 6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Hexagone 7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Hexagone 19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avec flèche 123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8" name="ZoneTexte 157"/>
          <p:cNvSpPr txBox="1"/>
          <p:nvPr/>
        </p:nvSpPr>
        <p:spPr>
          <a:xfrm>
            <a:off x="3645256" y="1863415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3645256" y="2865996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Bleu Joue</a:t>
            </a:r>
          </a:p>
        </p:txBody>
      </p:sp>
      <p:sp>
        <p:nvSpPr>
          <p:cNvPr id="160" name="ZoneTexte 159"/>
          <p:cNvSpPr txBox="1"/>
          <p:nvPr/>
        </p:nvSpPr>
        <p:spPr>
          <a:xfrm>
            <a:off x="3645256" y="4812633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  <p:cxnSp>
        <p:nvCxnSpPr>
          <p:cNvPr id="120" name="Connecteur droit avec flèche 119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6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143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9" name="ZoneTexte 98"/>
          <p:cNvSpPr txBox="1"/>
          <p:nvPr/>
        </p:nvSpPr>
        <p:spPr>
          <a:xfrm>
            <a:off x="8668695" y="404445"/>
            <a:ext cx="2707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Nœud =</a:t>
            </a:r>
          </a:p>
          <a:p>
            <a:r>
              <a:rPr lang="fr-FR" sz="1600" dirty="0"/>
              <a:t>[Couleur gagnante, nombre victoires bleu, nombre victoires rouge]</a:t>
            </a:r>
          </a:p>
        </p:txBody>
      </p:sp>
    </p:spTree>
    <p:extLst>
      <p:ext uri="{BB962C8B-B14F-4D97-AF65-F5344CB8AC3E}">
        <p14:creationId xmlns:p14="http://schemas.microsoft.com/office/powerpoint/2010/main" val="383023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[B,1,0]</a:t>
            </a:r>
            <a:endParaRPr lang="fr-FR" sz="1100" dirty="0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9" name="ZoneTexte 98"/>
          <p:cNvSpPr txBox="1"/>
          <p:nvPr/>
        </p:nvSpPr>
        <p:spPr>
          <a:xfrm>
            <a:off x="8668695" y="404445"/>
            <a:ext cx="2707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Nœud =</a:t>
            </a:r>
          </a:p>
          <a:p>
            <a:r>
              <a:rPr lang="fr-FR" sz="1600" dirty="0"/>
              <a:t>[Couleur gagnante, nombre victoires bleu, nombre victoires rouge]</a:t>
            </a:r>
          </a:p>
        </p:txBody>
      </p:sp>
    </p:spTree>
    <p:extLst>
      <p:ext uri="{BB962C8B-B14F-4D97-AF65-F5344CB8AC3E}">
        <p14:creationId xmlns:p14="http://schemas.microsoft.com/office/powerpoint/2010/main" val="284823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[B,1,0]</a:t>
            </a:r>
            <a:endParaRPr lang="fr-FR" sz="1100" dirty="0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[R,0,2]</a:t>
            </a:r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[B,1,1]</a:t>
            </a:r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[B,1,1]</a:t>
            </a:r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9" name="ZoneTexte 98"/>
          <p:cNvSpPr txBox="1"/>
          <p:nvPr/>
        </p:nvSpPr>
        <p:spPr>
          <a:xfrm>
            <a:off x="8668695" y="404445"/>
            <a:ext cx="2707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Nœud =</a:t>
            </a:r>
          </a:p>
          <a:p>
            <a:r>
              <a:rPr lang="fr-FR" sz="1600" dirty="0"/>
              <a:t>[Couleur gagnante, nombre victoires bleu, nombre victoires rouge]</a:t>
            </a:r>
          </a:p>
        </p:txBody>
      </p:sp>
    </p:spTree>
    <p:extLst>
      <p:ext uri="{BB962C8B-B14F-4D97-AF65-F5344CB8AC3E}">
        <p14:creationId xmlns:p14="http://schemas.microsoft.com/office/powerpoint/2010/main" val="3442589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[B,1,0]</a:t>
            </a:r>
            <a:endParaRPr lang="fr-FR" sz="1100" dirty="0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[R,0,2]</a:t>
            </a:r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[B,1,1]</a:t>
            </a:r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[B,1,1]</a:t>
            </a:r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[R,2,4]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8668695" y="404445"/>
            <a:ext cx="2707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Nœud =</a:t>
            </a:r>
          </a:p>
          <a:p>
            <a:r>
              <a:rPr lang="fr-FR" sz="1600" dirty="0"/>
              <a:t>[Couleur gagnante, nombre victoires bleu, nombre victoires rouge]</a:t>
            </a:r>
          </a:p>
        </p:txBody>
      </p:sp>
    </p:spTree>
    <p:extLst>
      <p:ext uri="{BB962C8B-B14F-4D97-AF65-F5344CB8AC3E}">
        <p14:creationId xmlns:p14="http://schemas.microsoft.com/office/powerpoint/2010/main" val="1636483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Efficacité</a:t>
            </a:r>
          </a:p>
        </p:txBody>
      </p:sp>
      <p:graphicFrame>
        <p:nvGraphicFramePr>
          <p:cNvPr id="4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613069"/>
              </p:ext>
            </p:extLst>
          </p:nvPr>
        </p:nvGraphicFramePr>
        <p:xfrm>
          <a:off x="2592925" y="1526931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95978701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746025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du plateau</a:t>
                      </a:r>
                      <a:r>
                        <a:rPr lang="fr-FR" baseline="0" dirty="0"/>
                        <a:t> de jeu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d’exécution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4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0.003s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66.190s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de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5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1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1" y="2200265"/>
            <a:ext cx="10613571" cy="1468800"/>
          </a:xfrm>
        </p:spPr>
        <p:txBody>
          <a:bodyPr>
            <a:normAutofit/>
          </a:bodyPr>
          <a:lstStyle/>
          <a:p>
            <a:r>
              <a:rPr lang="fr-FR" sz="3600" dirty="0"/>
              <a:t>Exploration aléatoire de l’arbre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89211" y="4005943"/>
            <a:ext cx="8915400" cy="226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Présentation du principe</a:t>
            </a:r>
          </a:p>
          <a:p>
            <a:endParaRPr lang="fr-FR" dirty="0"/>
          </a:p>
          <a:p>
            <a:r>
              <a:rPr lang="fr-FR" dirty="0"/>
              <a:t>- Avantages et inconvénients</a:t>
            </a:r>
          </a:p>
        </p:txBody>
      </p:sp>
    </p:spTree>
    <p:extLst>
      <p:ext uri="{BB962C8B-B14F-4D97-AF65-F5344CB8AC3E}">
        <p14:creationId xmlns:p14="http://schemas.microsoft.com/office/powerpoint/2010/main" val="110413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Première approche naïve : le </a:t>
            </a:r>
            <a:r>
              <a:rPr lang="fr-FR" dirty="0" err="1"/>
              <a:t>MinMax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Modification du </a:t>
            </a:r>
            <a:r>
              <a:rPr lang="fr-FR" dirty="0" err="1"/>
              <a:t>MinMax</a:t>
            </a:r>
            <a:r>
              <a:rPr lang="fr-FR" dirty="0"/>
              <a:t> pour obtenir un programme jouant en deuxième</a:t>
            </a:r>
          </a:p>
          <a:p>
            <a:endParaRPr lang="fr-FR" dirty="0"/>
          </a:p>
          <a:p>
            <a:r>
              <a:rPr lang="fr-FR" dirty="0"/>
              <a:t>Première approche par méthode Aléatoire</a:t>
            </a:r>
          </a:p>
          <a:p>
            <a:endParaRPr lang="fr-FR" dirty="0"/>
          </a:p>
          <a:p>
            <a:r>
              <a:rPr lang="fr-FR" dirty="0"/>
              <a:t>Implémentation d’un MCTS pour</a:t>
            </a:r>
          </a:p>
        </p:txBody>
      </p:sp>
    </p:spTree>
    <p:extLst>
      <p:ext uri="{BB962C8B-B14F-4D97-AF65-F5344CB8AC3E}">
        <p14:creationId xmlns:p14="http://schemas.microsoft.com/office/powerpoint/2010/main" val="1436624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llipse 97"/>
          <p:cNvSpPr/>
          <p:nvPr/>
        </p:nvSpPr>
        <p:spPr>
          <a:xfrm>
            <a:off x="5338910" y="2038622"/>
            <a:ext cx="1552203" cy="1573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Racine</a:t>
            </a:r>
          </a:p>
        </p:txBody>
      </p:sp>
    </p:spTree>
    <p:extLst>
      <p:ext uri="{BB962C8B-B14F-4D97-AF65-F5344CB8AC3E}">
        <p14:creationId xmlns:p14="http://schemas.microsoft.com/office/powerpoint/2010/main" val="689422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llipse 97"/>
          <p:cNvSpPr/>
          <p:nvPr/>
        </p:nvSpPr>
        <p:spPr>
          <a:xfrm>
            <a:off x="5687568" y="676167"/>
            <a:ext cx="1075529" cy="107948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Racine</a:t>
            </a:r>
          </a:p>
        </p:txBody>
      </p:sp>
      <p:cxnSp>
        <p:nvCxnSpPr>
          <p:cNvPr id="13" name="Connecteur droit avec flèche 7"/>
          <p:cNvCxnSpPr/>
          <p:nvPr/>
        </p:nvCxnSpPr>
        <p:spPr>
          <a:xfrm flipH="1">
            <a:off x="5281963" y="1755649"/>
            <a:ext cx="605138" cy="1005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44"/>
          <p:cNvCxnSpPr/>
          <p:nvPr/>
        </p:nvCxnSpPr>
        <p:spPr>
          <a:xfrm>
            <a:off x="6492240" y="1755649"/>
            <a:ext cx="383102" cy="1083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45"/>
          <p:cNvCxnSpPr/>
          <p:nvPr/>
        </p:nvCxnSpPr>
        <p:spPr>
          <a:xfrm>
            <a:off x="6763097" y="1389888"/>
            <a:ext cx="1813975" cy="1459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Ellipse 95"/>
          <p:cNvSpPr/>
          <p:nvPr/>
        </p:nvSpPr>
        <p:spPr>
          <a:xfrm>
            <a:off x="2969204" y="284923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[0,0]</a:t>
            </a:r>
          </a:p>
        </p:txBody>
      </p:sp>
      <p:sp>
        <p:nvSpPr>
          <p:cNvPr id="31" name="Ellipse 95"/>
          <p:cNvSpPr/>
          <p:nvPr/>
        </p:nvSpPr>
        <p:spPr>
          <a:xfrm>
            <a:off x="4775884" y="2839482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[0,1]</a:t>
            </a:r>
          </a:p>
        </p:txBody>
      </p:sp>
      <p:sp>
        <p:nvSpPr>
          <p:cNvPr id="32" name="Ellipse 95"/>
          <p:cNvSpPr/>
          <p:nvPr/>
        </p:nvSpPr>
        <p:spPr>
          <a:xfrm>
            <a:off x="6582565" y="2839482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[1,0]</a:t>
            </a:r>
          </a:p>
        </p:txBody>
      </p:sp>
      <p:sp>
        <p:nvSpPr>
          <p:cNvPr id="33" name="Ellipse 95"/>
          <p:cNvSpPr/>
          <p:nvPr/>
        </p:nvSpPr>
        <p:spPr>
          <a:xfrm>
            <a:off x="8389246" y="2839482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[1,1]</a:t>
            </a:r>
          </a:p>
        </p:txBody>
      </p:sp>
      <p:cxnSp>
        <p:nvCxnSpPr>
          <p:cNvPr id="43" name="Connecteur droit avec flèche 45"/>
          <p:cNvCxnSpPr/>
          <p:nvPr/>
        </p:nvCxnSpPr>
        <p:spPr>
          <a:xfrm flipH="1">
            <a:off x="3676354" y="1316736"/>
            <a:ext cx="1954061" cy="1532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660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62734" y="386021"/>
            <a:ext cx="4803196" cy="2401141"/>
            <a:chOff x="2969204" y="676167"/>
            <a:chExt cx="6334442" cy="3087471"/>
          </a:xfrm>
        </p:grpSpPr>
        <p:sp>
          <p:nvSpPr>
            <p:cNvPr id="98" name="Ellipse 97"/>
            <p:cNvSpPr/>
            <p:nvPr/>
          </p:nvSpPr>
          <p:spPr>
            <a:xfrm>
              <a:off x="5687568" y="676167"/>
              <a:ext cx="1075529" cy="107948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Racine</a:t>
              </a:r>
            </a:p>
          </p:txBody>
        </p:sp>
        <p:cxnSp>
          <p:nvCxnSpPr>
            <p:cNvPr id="13" name="Connecteur droit avec flèche 7"/>
            <p:cNvCxnSpPr/>
            <p:nvPr/>
          </p:nvCxnSpPr>
          <p:spPr>
            <a:xfrm flipH="1">
              <a:off x="5281963" y="1755649"/>
              <a:ext cx="605138" cy="100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44"/>
            <p:cNvCxnSpPr/>
            <p:nvPr/>
          </p:nvCxnSpPr>
          <p:spPr>
            <a:xfrm>
              <a:off x="6492240" y="1755649"/>
              <a:ext cx="383102" cy="10838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45"/>
            <p:cNvCxnSpPr/>
            <p:nvPr/>
          </p:nvCxnSpPr>
          <p:spPr>
            <a:xfrm>
              <a:off x="6763097" y="1389888"/>
              <a:ext cx="1813975" cy="14593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95"/>
            <p:cNvSpPr/>
            <p:nvPr/>
          </p:nvSpPr>
          <p:spPr>
            <a:xfrm>
              <a:off x="2969204" y="2849238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[0,0]</a:t>
              </a:r>
            </a:p>
          </p:txBody>
        </p:sp>
        <p:sp>
          <p:nvSpPr>
            <p:cNvPr id="31" name="Ellipse 95"/>
            <p:cNvSpPr/>
            <p:nvPr/>
          </p:nvSpPr>
          <p:spPr>
            <a:xfrm>
              <a:off x="4775884" y="28394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[0,1]</a:t>
              </a:r>
            </a:p>
          </p:txBody>
        </p:sp>
        <p:sp>
          <p:nvSpPr>
            <p:cNvPr id="32" name="Ellipse 95"/>
            <p:cNvSpPr/>
            <p:nvPr/>
          </p:nvSpPr>
          <p:spPr>
            <a:xfrm>
              <a:off x="6582565" y="28394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[1,0]</a:t>
              </a:r>
            </a:p>
          </p:txBody>
        </p:sp>
        <p:sp>
          <p:nvSpPr>
            <p:cNvPr id="33" name="Ellipse 95"/>
            <p:cNvSpPr/>
            <p:nvPr/>
          </p:nvSpPr>
          <p:spPr>
            <a:xfrm>
              <a:off x="8389246" y="28394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[1,1]</a:t>
              </a:r>
            </a:p>
          </p:txBody>
        </p:sp>
        <p:cxnSp>
          <p:nvCxnSpPr>
            <p:cNvPr id="43" name="Connecteur droit avec flèche 45"/>
            <p:cNvCxnSpPr/>
            <p:nvPr/>
          </p:nvCxnSpPr>
          <p:spPr>
            <a:xfrm flipH="1">
              <a:off x="3676354" y="1316736"/>
              <a:ext cx="1954061" cy="1532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7"/>
          <p:cNvCxnSpPr/>
          <p:nvPr/>
        </p:nvCxnSpPr>
        <p:spPr>
          <a:xfrm flipH="1">
            <a:off x="5706478" y="2779574"/>
            <a:ext cx="1072927" cy="104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7"/>
          <p:cNvCxnSpPr/>
          <p:nvPr/>
        </p:nvCxnSpPr>
        <p:spPr>
          <a:xfrm>
            <a:off x="7049305" y="2918930"/>
            <a:ext cx="4421" cy="905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7"/>
          <p:cNvCxnSpPr/>
          <p:nvPr/>
        </p:nvCxnSpPr>
        <p:spPr>
          <a:xfrm>
            <a:off x="7347125" y="2779574"/>
            <a:ext cx="1072125" cy="104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97"/>
          <p:cNvSpPr/>
          <p:nvPr/>
        </p:nvSpPr>
        <p:spPr>
          <a:xfrm>
            <a:off x="5187462" y="3913850"/>
            <a:ext cx="755832" cy="6825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[0,0]</a:t>
            </a:r>
          </a:p>
        </p:txBody>
      </p:sp>
      <p:sp>
        <p:nvSpPr>
          <p:cNvPr id="34" name="Ellipse 97"/>
          <p:cNvSpPr/>
          <p:nvPr/>
        </p:nvSpPr>
        <p:spPr>
          <a:xfrm>
            <a:off x="8214993" y="3913850"/>
            <a:ext cx="755832" cy="6825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[1,1]</a:t>
            </a:r>
          </a:p>
        </p:txBody>
      </p:sp>
      <p:sp>
        <p:nvSpPr>
          <p:cNvPr id="35" name="Ellipse 97"/>
          <p:cNvSpPr/>
          <p:nvPr/>
        </p:nvSpPr>
        <p:spPr>
          <a:xfrm>
            <a:off x="6702625" y="3906930"/>
            <a:ext cx="755832" cy="6825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197062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62734" y="386021"/>
            <a:ext cx="4521843" cy="3719987"/>
            <a:chOff x="3962734" y="386021"/>
            <a:chExt cx="5008091" cy="4210422"/>
          </a:xfrm>
        </p:grpSpPr>
        <p:grpSp>
          <p:nvGrpSpPr>
            <p:cNvPr id="6" name="Group 5"/>
            <p:cNvGrpSpPr/>
            <p:nvPr/>
          </p:nvGrpSpPr>
          <p:grpSpPr>
            <a:xfrm>
              <a:off x="3962734" y="386021"/>
              <a:ext cx="4803196" cy="2401141"/>
              <a:chOff x="2969204" y="676167"/>
              <a:chExt cx="6334442" cy="3087470"/>
            </a:xfrm>
          </p:grpSpPr>
          <p:sp>
            <p:nvSpPr>
              <p:cNvPr id="98" name="Ellipse 97"/>
              <p:cNvSpPr/>
              <p:nvPr/>
            </p:nvSpPr>
            <p:spPr>
              <a:xfrm>
                <a:off x="5687568" y="676167"/>
                <a:ext cx="1075529" cy="1079482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Racine</a:t>
                </a:r>
              </a:p>
            </p:txBody>
          </p:sp>
          <p:cxnSp>
            <p:nvCxnSpPr>
              <p:cNvPr id="13" name="Connecteur droit avec flèche 7"/>
              <p:cNvCxnSpPr/>
              <p:nvPr/>
            </p:nvCxnSpPr>
            <p:spPr>
              <a:xfrm flipH="1">
                <a:off x="5281963" y="1755649"/>
                <a:ext cx="605138" cy="1005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avec flèche 44"/>
              <p:cNvCxnSpPr/>
              <p:nvPr/>
            </p:nvCxnSpPr>
            <p:spPr>
              <a:xfrm>
                <a:off x="6492240" y="1755649"/>
                <a:ext cx="383102" cy="1083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45"/>
              <p:cNvCxnSpPr/>
              <p:nvPr/>
            </p:nvCxnSpPr>
            <p:spPr>
              <a:xfrm>
                <a:off x="6763097" y="1389888"/>
                <a:ext cx="1813975" cy="1459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lipse 95"/>
              <p:cNvSpPr/>
              <p:nvPr/>
            </p:nvSpPr>
            <p:spPr>
              <a:xfrm>
                <a:off x="2969204" y="2849237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/>
                  <a:t>[0,0]</a:t>
                </a:r>
              </a:p>
            </p:txBody>
          </p:sp>
          <p:sp>
            <p:nvSpPr>
              <p:cNvPr id="31" name="Ellipse 95"/>
              <p:cNvSpPr/>
              <p:nvPr/>
            </p:nvSpPr>
            <p:spPr>
              <a:xfrm>
                <a:off x="4775884" y="28394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/>
                  <a:t>[0,1]</a:t>
                </a:r>
              </a:p>
            </p:txBody>
          </p:sp>
          <p:sp>
            <p:nvSpPr>
              <p:cNvPr id="32" name="Ellipse 95"/>
              <p:cNvSpPr/>
              <p:nvPr/>
            </p:nvSpPr>
            <p:spPr>
              <a:xfrm>
                <a:off x="6582565" y="28394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/>
                  <a:t>[1,0]</a:t>
                </a:r>
              </a:p>
            </p:txBody>
          </p:sp>
          <p:sp>
            <p:nvSpPr>
              <p:cNvPr id="33" name="Ellipse 95"/>
              <p:cNvSpPr/>
              <p:nvPr/>
            </p:nvSpPr>
            <p:spPr>
              <a:xfrm>
                <a:off x="8389246" y="28394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/>
                  <a:t>[1,1]</a:t>
                </a:r>
              </a:p>
            </p:txBody>
          </p:sp>
          <p:cxnSp>
            <p:nvCxnSpPr>
              <p:cNvPr id="43" name="Connecteur droit avec flèche 45"/>
              <p:cNvCxnSpPr/>
              <p:nvPr/>
            </p:nvCxnSpPr>
            <p:spPr>
              <a:xfrm flipH="1">
                <a:off x="3676354" y="1316736"/>
                <a:ext cx="1954061" cy="15325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necteur droit avec flèche 7"/>
            <p:cNvCxnSpPr/>
            <p:nvPr/>
          </p:nvCxnSpPr>
          <p:spPr>
            <a:xfrm flipH="1">
              <a:off x="5706478" y="2779574"/>
              <a:ext cx="1072927" cy="104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7"/>
            <p:cNvCxnSpPr/>
            <p:nvPr/>
          </p:nvCxnSpPr>
          <p:spPr>
            <a:xfrm>
              <a:off x="7049305" y="2918930"/>
              <a:ext cx="4421" cy="9057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/>
            <p:nvPr/>
          </p:nvCxnSpPr>
          <p:spPr>
            <a:xfrm>
              <a:off x="7347125" y="2779574"/>
              <a:ext cx="1072125" cy="104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97"/>
            <p:cNvSpPr/>
            <p:nvPr/>
          </p:nvSpPr>
          <p:spPr>
            <a:xfrm>
              <a:off x="5187462" y="3913850"/>
              <a:ext cx="755832" cy="68259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[0,0]</a:t>
              </a:r>
            </a:p>
          </p:txBody>
        </p:sp>
        <p:sp>
          <p:nvSpPr>
            <p:cNvPr id="34" name="Ellipse 97"/>
            <p:cNvSpPr/>
            <p:nvPr/>
          </p:nvSpPr>
          <p:spPr>
            <a:xfrm>
              <a:off x="8214993" y="3913850"/>
              <a:ext cx="755832" cy="68259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[1,1]</a:t>
              </a:r>
            </a:p>
          </p:txBody>
        </p:sp>
        <p:sp>
          <p:nvSpPr>
            <p:cNvPr id="35" name="Ellipse 97"/>
            <p:cNvSpPr/>
            <p:nvPr/>
          </p:nvSpPr>
          <p:spPr>
            <a:xfrm>
              <a:off x="6702625" y="3906930"/>
              <a:ext cx="755832" cy="68259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[0,1]</a:t>
              </a:r>
            </a:p>
          </p:txBody>
        </p:sp>
      </p:grpSp>
      <p:cxnSp>
        <p:nvCxnSpPr>
          <p:cNvPr id="20" name="Connecteur droit avec flèche 7"/>
          <p:cNvCxnSpPr/>
          <p:nvPr/>
        </p:nvCxnSpPr>
        <p:spPr>
          <a:xfrm flipH="1">
            <a:off x="4147044" y="4099894"/>
            <a:ext cx="968754" cy="92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7"/>
          <p:cNvCxnSpPr/>
          <p:nvPr/>
        </p:nvCxnSpPr>
        <p:spPr>
          <a:xfrm>
            <a:off x="5687935" y="4099894"/>
            <a:ext cx="984567" cy="947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Ellipse 95"/>
          <p:cNvSpPr/>
          <p:nvPr/>
        </p:nvSpPr>
        <p:spPr>
          <a:xfrm>
            <a:off x="3646120" y="5047867"/>
            <a:ext cx="626039" cy="6283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[0,1]</a:t>
            </a:r>
          </a:p>
        </p:txBody>
      </p:sp>
      <p:sp>
        <p:nvSpPr>
          <p:cNvPr id="29" name="Ellipse 95"/>
          <p:cNvSpPr/>
          <p:nvPr/>
        </p:nvSpPr>
        <p:spPr>
          <a:xfrm>
            <a:off x="6538648" y="5077675"/>
            <a:ext cx="626039" cy="6283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[1,1]</a:t>
            </a:r>
          </a:p>
        </p:txBody>
      </p:sp>
    </p:spTree>
    <p:extLst>
      <p:ext uri="{BB962C8B-B14F-4D97-AF65-F5344CB8AC3E}">
        <p14:creationId xmlns:p14="http://schemas.microsoft.com/office/powerpoint/2010/main" val="3180017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 la complexité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99" y="1447800"/>
            <a:ext cx="4704573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11" y="1447800"/>
            <a:ext cx="524916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5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1" y="2200265"/>
            <a:ext cx="10613571" cy="1468800"/>
          </a:xfrm>
        </p:spPr>
        <p:txBody>
          <a:bodyPr>
            <a:normAutofit/>
          </a:bodyPr>
          <a:lstStyle/>
          <a:p>
            <a:r>
              <a:rPr lang="fr-FR" sz="3600" dirty="0"/>
              <a:t>Exploration MCTS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89211" y="4005943"/>
            <a:ext cx="8915400" cy="226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fr-FR" dirty="0"/>
              <a:t>Présentation du principe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Avantages</a:t>
            </a:r>
          </a:p>
          <a:p>
            <a:endParaRPr lang="fr-FR" dirty="0"/>
          </a:p>
          <a:p>
            <a:r>
              <a:rPr lang="fr-FR" dirty="0"/>
              <a:t>- Efficacité</a:t>
            </a:r>
          </a:p>
        </p:txBody>
      </p:sp>
    </p:spTree>
    <p:extLst>
      <p:ext uri="{BB962C8B-B14F-4D97-AF65-F5344CB8AC3E}">
        <p14:creationId xmlns:p14="http://schemas.microsoft.com/office/powerpoint/2010/main" val="354647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llipse 97"/>
          <p:cNvSpPr/>
          <p:nvPr/>
        </p:nvSpPr>
        <p:spPr>
          <a:xfrm>
            <a:off x="5338910" y="2038622"/>
            <a:ext cx="1552203" cy="1573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Racine</a:t>
            </a:r>
          </a:p>
        </p:txBody>
      </p:sp>
    </p:spTree>
    <p:extLst>
      <p:ext uri="{BB962C8B-B14F-4D97-AF65-F5344CB8AC3E}">
        <p14:creationId xmlns:p14="http://schemas.microsoft.com/office/powerpoint/2010/main" val="239077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llipse 97"/>
          <p:cNvSpPr/>
          <p:nvPr/>
        </p:nvSpPr>
        <p:spPr>
          <a:xfrm>
            <a:off x="6128144" y="87923"/>
            <a:ext cx="984833" cy="9227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Racine</a:t>
            </a:r>
          </a:p>
        </p:txBody>
      </p:sp>
      <p:cxnSp>
        <p:nvCxnSpPr>
          <p:cNvPr id="13" name="Connecteur droit avec flèche 7"/>
          <p:cNvCxnSpPr/>
          <p:nvPr/>
        </p:nvCxnSpPr>
        <p:spPr>
          <a:xfrm flipH="1">
            <a:off x="4981033" y="1010662"/>
            <a:ext cx="1261391" cy="837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44"/>
          <p:cNvCxnSpPr/>
          <p:nvPr/>
        </p:nvCxnSpPr>
        <p:spPr>
          <a:xfrm>
            <a:off x="6948110" y="1010662"/>
            <a:ext cx="743842" cy="860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45"/>
          <p:cNvCxnSpPr/>
          <p:nvPr/>
        </p:nvCxnSpPr>
        <p:spPr>
          <a:xfrm>
            <a:off x="7263972" y="759342"/>
            <a:ext cx="3014236" cy="111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Ellipse 95"/>
          <p:cNvSpPr/>
          <p:nvPr/>
        </p:nvSpPr>
        <p:spPr>
          <a:xfrm>
            <a:off x="1686645" y="2045766"/>
            <a:ext cx="661789" cy="6283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[0,0]</a:t>
            </a:r>
          </a:p>
        </p:txBody>
      </p:sp>
      <p:sp>
        <p:nvSpPr>
          <p:cNvPr id="31" name="Ellipse 95"/>
          <p:cNvSpPr/>
          <p:nvPr/>
        </p:nvSpPr>
        <p:spPr>
          <a:xfrm>
            <a:off x="4646673" y="1980720"/>
            <a:ext cx="668721" cy="6283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[0,1]</a:t>
            </a:r>
          </a:p>
        </p:txBody>
      </p:sp>
      <p:sp>
        <p:nvSpPr>
          <p:cNvPr id="32" name="Ellipse 95"/>
          <p:cNvSpPr/>
          <p:nvPr/>
        </p:nvSpPr>
        <p:spPr>
          <a:xfrm>
            <a:off x="7633978" y="1950087"/>
            <a:ext cx="675733" cy="6283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[1,0]</a:t>
            </a:r>
          </a:p>
        </p:txBody>
      </p:sp>
      <p:sp>
        <p:nvSpPr>
          <p:cNvPr id="33" name="Ellipse 95"/>
          <p:cNvSpPr/>
          <p:nvPr/>
        </p:nvSpPr>
        <p:spPr>
          <a:xfrm>
            <a:off x="10577425" y="2045766"/>
            <a:ext cx="623172" cy="6283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[1,1]</a:t>
            </a:r>
          </a:p>
        </p:txBody>
      </p:sp>
      <p:cxnSp>
        <p:nvCxnSpPr>
          <p:cNvPr id="43" name="Connecteur droit avec flèche 45"/>
          <p:cNvCxnSpPr/>
          <p:nvPr/>
        </p:nvCxnSpPr>
        <p:spPr>
          <a:xfrm flipH="1">
            <a:off x="2316205" y="709078"/>
            <a:ext cx="3626884" cy="1184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774702" y="394636"/>
            <a:ext cx="229628" cy="207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TextBox 146"/>
          <p:cNvSpPr txBox="1"/>
          <p:nvPr/>
        </p:nvSpPr>
        <p:spPr>
          <a:xfrm>
            <a:off x="3027200" y="296084"/>
            <a:ext cx="12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L’état</a:t>
            </a:r>
          </a:p>
        </p:txBody>
      </p:sp>
      <p:sp>
        <p:nvSpPr>
          <p:cNvPr id="148" name="Oval 147"/>
          <p:cNvSpPr/>
          <p:nvPr/>
        </p:nvSpPr>
        <p:spPr>
          <a:xfrm>
            <a:off x="6505746" y="457500"/>
            <a:ext cx="229628" cy="207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2136768" y="5221224"/>
                <a:ext cx="8211312" cy="121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UCB1 : Avec n passages et v victoires on prend le sous nœud avec :</a:t>
                </a:r>
              </a:p>
              <a:p>
                <a:endParaRPr lang="fr-FR" dirty="0"/>
              </a:p>
              <a:p>
                <a:r>
                  <a:rPr lang="fr-FR" dirty="0"/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/>
                      <m:t>avec</m:t>
                    </m:r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m:rPr>
                        <m:nor/>
                      </m:rPr>
                      <a:rPr lang="fr-FR" dirty="0"/>
                      <m:t>en</m:t>
                    </m:r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m:rPr>
                        <m:nor/>
                      </m:rPr>
                      <a:rPr lang="fr-FR" dirty="0"/>
                      <m:t>theorie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768" y="5221224"/>
                <a:ext cx="8211312" cy="1210011"/>
              </a:xfrm>
              <a:prstGeom prst="rect">
                <a:avLst/>
              </a:prstGeom>
              <a:blipFill>
                <a:blip r:embed="rId2"/>
                <a:stretch>
                  <a:fillRect l="-668" t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/>
          <p:cNvSpPr/>
          <p:nvPr/>
        </p:nvSpPr>
        <p:spPr>
          <a:xfrm>
            <a:off x="7459917" y="3795078"/>
            <a:ext cx="1023854" cy="104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Etat terminal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309711" y="3607345"/>
            <a:ext cx="239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Victoire ou défaite</a:t>
            </a:r>
          </a:p>
        </p:txBody>
      </p:sp>
      <p:cxnSp>
        <p:nvCxnSpPr>
          <p:cNvPr id="158" name="Connecteur droit avec flèche 45"/>
          <p:cNvCxnSpPr>
            <a:endCxn id="162" idx="2"/>
          </p:cNvCxnSpPr>
          <p:nvPr/>
        </p:nvCxnSpPr>
        <p:spPr>
          <a:xfrm flipH="1" flipV="1">
            <a:off x="8772030" y="2654888"/>
            <a:ext cx="435978" cy="95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309711" y="1916224"/>
            <a:ext cx="924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Victoire ou défaite</a:t>
            </a:r>
          </a:p>
        </p:txBody>
      </p:sp>
      <p:cxnSp>
        <p:nvCxnSpPr>
          <p:cNvPr id="164" name="Connecteur droit avec flèche 45"/>
          <p:cNvCxnSpPr/>
          <p:nvPr/>
        </p:nvCxnSpPr>
        <p:spPr>
          <a:xfrm flipH="1" flipV="1">
            <a:off x="7787071" y="759341"/>
            <a:ext cx="837023" cy="1125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385074" y="29811"/>
            <a:ext cx="924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Victoire ou défaite</a:t>
            </a:r>
          </a:p>
        </p:txBody>
      </p:sp>
      <p:sp>
        <p:nvSpPr>
          <p:cNvPr id="167" name="Oval 166"/>
          <p:cNvSpPr/>
          <p:nvPr/>
        </p:nvSpPr>
        <p:spPr>
          <a:xfrm>
            <a:off x="1505612" y="3984008"/>
            <a:ext cx="1023854" cy="104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Etat terminal</a:t>
            </a:r>
          </a:p>
        </p:txBody>
      </p:sp>
      <p:sp>
        <p:nvSpPr>
          <p:cNvPr id="168" name="Oval 167"/>
          <p:cNvSpPr/>
          <p:nvPr/>
        </p:nvSpPr>
        <p:spPr>
          <a:xfrm>
            <a:off x="10377084" y="4046582"/>
            <a:ext cx="1023854" cy="104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Etat terminal</a:t>
            </a:r>
          </a:p>
        </p:txBody>
      </p:sp>
      <p:sp>
        <p:nvSpPr>
          <p:cNvPr id="169" name="Oval 168"/>
          <p:cNvSpPr/>
          <p:nvPr/>
        </p:nvSpPr>
        <p:spPr>
          <a:xfrm>
            <a:off x="4542750" y="3911678"/>
            <a:ext cx="1023854" cy="1043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Etat terminal</a:t>
            </a:r>
          </a:p>
        </p:txBody>
      </p:sp>
    </p:spTree>
    <p:extLst>
      <p:ext uri="{BB962C8B-B14F-4D97-AF65-F5344CB8AC3E}">
        <p14:creationId xmlns:p14="http://schemas.microsoft.com/office/powerpoint/2010/main" val="2840544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486 L 0.11107 0.23959 " pathEditMode="relative" ptsTypes="AA">
                                      <p:cBhvr>
                                        <p:cTn id="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94 0.24769 L 0.11094 0.24769 C 0.11146 0.25162 0.11328 0.24537 0.11237 0.25949 L 0.10937 0.25695 C 0.11042 0.26042 0.11211 0.26366 0.11237 0.2676 C 0.11276 0.27084 0.11172 0.28473 0.11016 0.28889 C 0.10963 0.29028 0.10911 0.29144 0.10872 0.29283 C 0.10833 0.29422 0.10833 0.2956 0.10794 0.29699 C 0.10755 0.29838 0.10677 0.29954 0.10638 0.30093 C 0.10573 0.30348 0.10495 0.3088 0.10495 0.3088 C 0.10521 0.31505 0.10521 0.3213 0.10573 0.32755 C 0.10586 0.3301 0.10703 0.3338 0.10794 0.33565 C 0.10859 0.33658 0.1095 0.33727 0.11016 0.3382 C 0.11146 0.34005 0.11328 0.34352 0.11393 0.3463 C 0.11458 0.34885 0.11497 0.35162 0.11536 0.35417 L 0.11693 0.36227 L 0.11771 0.36621 L 0.11849 0.37014 C 0.11823 0.37385 0.1181 0.38079 0.11693 0.38496 C 0.11654 0.38635 0.11588 0.3875 0.11536 0.38889 C 0.11419 0.39329 0.11536 0.39306 0.11315 0.39676 C 0.1125 0.39792 0.11172 0.39861 0.11094 0.39954 C 0.10924 0.40857 0.11159 0.39885 0.10794 0.40625 C 0.10677 0.40857 0.10586 0.41158 0.10495 0.41412 C 0.10299 0.41945 0.10364 0.41667 0.10273 0.42223 C 0.10299 0.42963 0.10195 0.43681 0.10495 0.44213 C 0.1056 0.44329 0.10638 0.44398 0.10716 0.44491 C 0.10768 0.4463 0.10807 0.44769 0.10872 0.44885 C 0.10924 0.45 0.11042 0.45023 0.11094 0.45162 C 0.11172 0.45394 0.11198 0.45695 0.11237 0.45949 C 0.11263 0.46088 0.11276 0.46227 0.11315 0.46343 C 0.11367 0.46482 0.11432 0.46598 0.11471 0.4676 L 0.11693 0.4794 L 0.11771 0.48357 L 0.11849 0.4875 C 0.11836 0.49005 0.11875 0.5051 0.11693 0.51158 C 0.11654 0.51297 0.11588 0.51412 0.11536 0.51551 C 0.1151 0.51667 0.1151 0.51829 0.11471 0.51945 C 0.1138 0.52223 0.11224 0.52454 0.11172 0.52755 L 0.11016 0.53542 C 0.11068 0.54144 0.11016 0.54468 0.11237 0.54885 C 0.11263 0.54908 0.11289 0.54885 0.11315 0.54885 " pathEditMode="relative" ptsTypes="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9 0.54885 L 0.11029 0.54885 C 0.10872 0.54352 0.10716 0.5382 0.10573 0.53287 C 0.10443 0.52732 0.11992 0.60093 0.10273 0.51412 L 0.00078 0.00371 L -0.37578 0.2463 L -0.37721 0.2463 C -0.37982 0.24584 -0.38229 0.24491 -0.38477 0.24491 C -0.38555 0.24491 -0.38698 0.24491 -0.38698 0.2463 C -0.38724 0.25417 -0.38633 0.26227 -0.38555 0.27014 C -0.38503 0.27523 -0.38125 0.28542 -0.37956 0.2875 C -0.37878 0.28843 -0.37787 0.28912 -0.37721 0.29028 C -0.37643 0.29167 -0.37578 0.29375 -0.375 0.2956 C -0.37396 0.29792 -0.37188 0.30417 -0.37123 0.30625 C -0.37096 0.30741 -0.3707 0.3088 -0.37044 0.31019 C -0.3707 0.31551 -0.3707 0.32084 -0.37123 0.32616 C -0.37162 0.32871 -0.37422 0.33264 -0.375 0.33426 C -0.38021 0.34537 -0.37214 0.33056 -0.37878 0.34213 C -0.3793 0.34491 -0.38047 0.34746 -0.38021 0.35023 C -0.38021 0.35023 -0.37956 0.36042 -0.37878 0.36227 C -0.37539 0.36968 -0.37461 0.37014 -0.37123 0.37408 C -0.36979 0.38195 -0.37018 0.37848 -0.37123 0.39144 C -0.37136 0.39283 -0.37162 0.39422 -0.37201 0.3956 C -0.37266 0.39746 -0.37357 0.39908 -0.37422 0.40093 C -0.37448 0.40209 -0.37461 0.40371 -0.375 0.40486 C -0.3763 0.40903 -0.37852 0.41412 -0.38021 0.41806 C -0.37995 0.42315 -0.38034 0.42824 -0.37956 0.43287 C -0.3793 0.43426 -0.378 0.43449 -0.37721 0.43542 C -0.37643 0.43681 -0.37578 0.43843 -0.375 0.43959 C -0.37357 0.44144 -0.37044 0.44491 -0.37044 0.44491 C -0.3707 0.45185 -0.37083 0.45903 -0.37123 0.46621 C -0.37149 0.47037 -0.37396 0.47547 -0.375 0.47824 C -0.37552 0.4794 -0.37578 0.48125 -0.37656 0.48218 C -0.37721 0.4831 -0.37813 0.48357 -0.37878 0.48473 C -0.38438 0.49468 -0.378 0.48658 -0.3832 0.49283 C -0.38294 0.49723 -0.38346 0.50209 -0.38255 0.50625 C -0.38229 0.50695 -0.378 0.51204 -0.37721 0.51273 C -0.37331 0.52338 -0.37852 0.51065 -0.37357 0.51945 C -0.37292 0.5206 -0.37253 0.52223 -0.37201 0.52338 C -0.37175 0.52523 -0.37149 0.52709 -0.37123 0.52871 C -0.37109 0.5301 -0.37044 0.53148 -0.37044 0.53287 C -0.37044 0.53889 -0.37279 0.54074 -0.37422 0.54607 C -0.37617 0.55301 -0.37513 0.54977 -0.37721 0.55556 C -0.37774 0.55996 -0.37943 0.56435 -0.37878 0.56875 C -0.37852 0.5706 -0.37826 0.57246 -0.378 0.57408 C -0.37774 0.57547 -0.37721 0.57824 -0.37721 0.57824 " pathEditMode="relative" ptsTypes="AAAAAAAAAAAAAAAAAAAAAAAAAAAAAAAAAAAAAAAAAAAAAA">
                                      <p:cBhvr>
                                        <p:cTn id="5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22 0.57824 L -0.003 0.00232 L 0.35247 0.26227 L 0.35247 0.26227 C 0.35026 0.26574 0.34206 0.27801 0.34049 0.28218 C 0.33945 0.28496 0.33802 0.28727 0.3375 0.29028 L 0.33672 0.29422 C 0.33698 0.29861 0.33685 0.30324 0.3375 0.30764 C 0.33789 0.31019 0.33906 0.31204 0.33971 0.31435 C 0.34401 0.3294 0.33711 0.31088 0.3457 0.33033 C 0.34622 0.33148 0.34674 0.33287 0.34726 0.33426 C 0.34779 0.33588 0.34792 0.3382 0.3487 0.33959 C 0.34922 0.34051 0.35026 0.34028 0.35091 0.34098 C 0.35182 0.34167 0.35247 0.3426 0.35325 0.34352 C 0.35299 0.3507 0.35325 0.35787 0.35247 0.36482 C 0.35221 0.36736 0.35091 0.36922 0.35026 0.37153 C 0.34896 0.37547 0.34883 0.37755 0.34726 0.38102 C 0.34648 0.38241 0.34557 0.38334 0.34492 0.38496 C 0.34154 0.39352 0.3457 0.38773 0.34127 0.39283 C 0.33945 0.40255 0.3401 0.39815 0.33893 0.40625 C 0.33919 0.4125 0.33893 0.41898 0.33971 0.425 C 0.34062 0.43125 0.34258 0.43264 0.34492 0.43565 C 0.34687 0.4456 0.34414 0.43357 0.34792 0.44236 C 0.35208 0.45139 0.34453 0.44121 0.35091 0.44885 C 0.35143 0.45209 0.35195 0.4551 0.35247 0.45834 C 0.35286 0.46065 0.35364 0.4625 0.35391 0.46505 C 0.35443 0.46922 0.35443 0.47385 0.35469 0.47824 C 0.35417 0.48797 0.35391 0.49792 0.35325 0.50764 C 0.35273 0.51389 0.35091 0.51227 0.34948 0.51968 L 0.34726 0.53172 C 0.347 0.53287 0.34661 0.53426 0.34648 0.53565 L 0.3457 0.54098 C 0.34596 0.54306 0.34596 0.5456 0.34648 0.54769 C 0.347 0.54954 0.34779 0.55139 0.3487 0.55301 C 0.34987 0.55463 0.35247 0.55602 0.35391 0.55695 C 0.35443 0.55834 0.35508 0.55949 0.35547 0.56088 C 0.35703 0.56644 0.35612 0.57037 0.35547 0.57685 C 0.35534 0.57824 0.35508 0.57963 0.35469 0.58102 C 0.35312 0.58773 0.35325 0.58403 0.35325 0.58773 " pathEditMode="relative" ptsTypes="AAAAAAAAAAAAAAAAAAAAAAAAAAAAAAAAAAAAAAA">
                                      <p:cBhvr>
                                        <p:cTn id="6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26 0.58889 L -0.00078 -0.00578 L -0.13724 0.25139 L -0.13724 0.25139 C -0.13854 0.2551 -0.13971 0.25857 -0.14102 0.26204 C -0.14167 0.26389 -0.14297 0.26528 -0.14323 0.26736 C -0.14414 0.27361 -0.14141 0.27315 -0.13945 0.27547 C -0.13867 0.27662 -0.13802 0.27824 -0.13724 0.2794 C -0.13373 0.28496 -0.13373 0.28449 -0.12982 0.28866 C -0.1237 0.30301 -0.13151 0.28565 -0.12448 0.29815 C -0.11953 0.30695 -0.12682 0.29769 -0.1207 0.30486 C -0.12018 0.30787 -0.11927 0.31227 -0.11927 0.31551 C -0.11927 0.3213 -0.11966 0.32709 -0.12005 0.33287 C -0.12018 0.33473 -0.12175 0.34098 -0.12227 0.34213 C -0.12279 0.34329 -0.12383 0.34375 -0.12448 0.34468 C -0.13216 0.35695 -0.12617 0.34931 -0.13125 0.35533 C -0.13177 0.35718 -0.13229 0.35903 -0.13281 0.36088 C -0.13399 0.36551 -0.13425 0.36713 -0.13503 0.37153 C -0.13451 0.37639 -0.13425 0.38125 -0.13346 0.38611 C -0.13268 0.39167 -0.13177 0.39144 -0.12982 0.39537 C -0.12891 0.39723 -0.12839 0.39931 -0.12748 0.4007 C -0.12188 0.41065 -0.12656 0.39931 -0.12305 0.4088 C -0.12175 0.41829 -0.12188 0.41412 -0.12305 0.42871 C -0.12318 0.43056 -0.12318 0.43264 -0.1237 0.43403 C -0.12656 0.44098 -0.12813 0.44236 -0.13125 0.44607 C -0.13477 0.45533 -0.13281 0.45232 -0.13646 0.45672 C -0.13672 0.45857 -0.13698 0.46042 -0.13724 0.46204 C -0.1375 0.46343 -0.13802 0.46459 -0.13802 0.46621 C -0.13802 0.4676 -0.1375 0.48079 -0.13646 0.48473 C -0.13594 0.48704 -0.13503 0.48935 -0.13425 0.49144 C -0.13373 0.49283 -0.13346 0.49445 -0.13281 0.49537 C -0.13216 0.4963 -0.13125 0.4963 -0.13047 0.49676 C -0.12995 0.49815 -0.12917 0.49908 -0.12904 0.5007 C -0.12904 0.50093 -0.12969 0.51111 -0.13047 0.51273 C -0.13112 0.51412 -0.13203 0.51459 -0.13281 0.51551 C -0.1332 0.51667 -0.13359 0.51829 -0.13425 0.51945 C -0.1349 0.5206 -0.13607 0.52084 -0.13646 0.52199 C -0.13737 0.52454 -0.13802 0.5301 -0.13802 0.5301 C -0.13776 0.53287 -0.13789 0.53565 -0.13724 0.5382 C -0.13685 0.53959 -0.13568 0.53959 -0.13503 0.54074 C -0.13164 0.54676 -0.13568 0.54352 -0.13125 0.54607 C -0.1306 0.54977 -0.12982 0.55162 -0.13125 0.55533 C -0.13177 0.55672 -0.13281 0.55718 -0.13346 0.5581 L -0.13503 0.56204 " pathEditMode="relative" ptsTypes="AAAAAAAAAAAAAAAAAAAAAAAAAAAAAAAAAAAAAAAAAAAA">
                                      <p:cBhvr>
                                        <p:cTn id="7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69 0.55695 L -0.00221 0.00486 " pathEditMode="relative" ptsTypes="AA">
                                      <p:cBhvr>
                                        <p:cTn id="8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 animBg="1"/>
      <p:bldP spid="148" grpId="0" animBg="1"/>
      <p:bldP spid="148" grpId="1" animBg="1"/>
      <p:bldP spid="148" grpId="2" animBg="1"/>
      <p:bldP spid="148" grpId="3" animBg="1"/>
      <p:bldP spid="148" grpId="4" animBg="1"/>
      <p:bldP spid="148" grpId="5" animBg="1"/>
      <p:bldP spid="150" grpId="0" animBg="1"/>
      <p:bldP spid="150" grpId="1" animBg="1"/>
      <p:bldP spid="157" grpId="0"/>
      <p:bldP spid="157" grpId="1"/>
      <p:bldP spid="162" grpId="0"/>
      <p:bldP spid="162" grpId="1"/>
      <p:bldP spid="166" grpId="0"/>
      <p:bldP spid="166" grpId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llipse 97"/>
          <p:cNvSpPr/>
          <p:nvPr/>
        </p:nvSpPr>
        <p:spPr>
          <a:xfrm>
            <a:off x="6128144" y="87923"/>
            <a:ext cx="984833" cy="9227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Racine</a:t>
            </a:r>
          </a:p>
        </p:txBody>
      </p:sp>
      <p:cxnSp>
        <p:nvCxnSpPr>
          <p:cNvPr id="13" name="Connecteur droit avec flèche 7"/>
          <p:cNvCxnSpPr/>
          <p:nvPr/>
        </p:nvCxnSpPr>
        <p:spPr>
          <a:xfrm flipH="1">
            <a:off x="4981033" y="1010662"/>
            <a:ext cx="1261391" cy="837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44"/>
          <p:cNvCxnSpPr/>
          <p:nvPr/>
        </p:nvCxnSpPr>
        <p:spPr>
          <a:xfrm>
            <a:off x="6948110" y="1010662"/>
            <a:ext cx="743842" cy="860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45"/>
          <p:cNvCxnSpPr/>
          <p:nvPr/>
        </p:nvCxnSpPr>
        <p:spPr>
          <a:xfrm>
            <a:off x="7263972" y="759342"/>
            <a:ext cx="3014236" cy="111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Ellipse 95"/>
          <p:cNvSpPr/>
          <p:nvPr/>
        </p:nvSpPr>
        <p:spPr>
          <a:xfrm>
            <a:off x="1686645" y="2045766"/>
            <a:ext cx="661789" cy="6283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[0,0]</a:t>
            </a:r>
          </a:p>
        </p:txBody>
      </p:sp>
      <p:sp>
        <p:nvSpPr>
          <p:cNvPr id="31" name="Ellipse 95"/>
          <p:cNvSpPr/>
          <p:nvPr/>
        </p:nvSpPr>
        <p:spPr>
          <a:xfrm>
            <a:off x="4646673" y="1980720"/>
            <a:ext cx="668721" cy="6283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[0,1]</a:t>
            </a:r>
          </a:p>
        </p:txBody>
      </p:sp>
      <p:sp>
        <p:nvSpPr>
          <p:cNvPr id="32" name="Ellipse 95"/>
          <p:cNvSpPr/>
          <p:nvPr/>
        </p:nvSpPr>
        <p:spPr>
          <a:xfrm>
            <a:off x="7633978" y="1950087"/>
            <a:ext cx="675733" cy="6283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[1,0]</a:t>
            </a:r>
          </a:p>
        </p:txBody>
      </p:sp>
      <p:sp>
        <p:nvSpPr>
          <p:cNvPr id="33" name="Ellipse 95"/>
          <p:cNvSpPr/>
          <p:nvPr/>
        </p:nvSpPr>
        <p:spPr>
          <a:xfrm>
            <a:off x="10577425" y="2045766"/>
            <a:ext cx="623172" cy="6283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[1,1]</a:t>
            </a:r>
          </a:p>
        </p:txBody>
      </p:sp>
      <p:cxnSp>
        <p:nvCxnSpPr>
          <p:cNvPr id="43" name="Connecteur droit avec flèche 45"/>
          <p:cNvCxnSpPr/>
          <p:nvPr/>
        </p:nvCxnSpPr>
        <p:spPr>
          <a:xfrm flipH="1">
            <a:off x="2316205" y="709078"/>
            <a:ext cx="3626884" cy="1184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774702" y="394636"/>
            <a:ext cx="229628" cy="207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TextBox 146"/>
          <p:cNvSpPr txBox="1"/>
          <p:nvPr/>
        </p:nvSpPr>
        <p:spPr>
          <a:xfrm>
            <a:off x="3027200" y="296084"/>
            <a:ext cx="12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L’état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1273629" y="3474720"/>
                <a:ext cx="10329897" cy="1582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UCB1 : Avec n passages et v victoires on prend le sous nœud avec :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z="2400" dirty="0"/>
                      <m:t>avec</m:t>
                    </m:r>
                    <m:r>
                      <m:rPr>
                        <m:nor/>
                      </m:rPr>
                      <a:rPr lang="fr-FR" sz="2400" dirty="0"/>
                      <m:t> </m:t>
                    </m:r>
                    <m:r>
                      <m:rPr>
                        <m:nor/>
                      </m:rPr>
                      <a:rPr lang="fr-FR" sz="2400" dirty="0"/>
                      <m:t>en</m:t>
                    </m:r>
                    <m:r>
                      <m:rPr>
                        <m:nor/>
                      </m:rPr>
                      <a:rPr lang="fr-FR" sz="2400" dirty="0"/>
                      <m:t> </m:t>
                    </m:r>
                    <m:r>
                      <m:rPr>
                        <m:nor/>
                      </m:rPr>
                      <a:rPr lang="fr-FR" sz="2400" dirty="0"/>
                      <m:t>theorie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629" y="3474720"/>
                <a:ext cx="10329897" cy="1582549"/>
              </a:xfrm>
              <a:prstGeom prst="rect">
                <a:avLst/>
              </a:prstGeom>
              <a:blipFill>
                <a:blip r:embed="rId2"/>
                <a:stretch>
                  <a:fillRect l="-945" t="-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6505746" y="445334"/>
            <a:ext cx="229628" cy="207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110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71" y="505238"/>
            <a:ext cx="10474452" cy="1280890"/>
          </a:xfrm>
        </p:spPr>
        <p:txBody>
          <a:bodyPr/>
          <a:lstStyle/>
          <a:p>
            <a:r>
              <a:rPr lang="fr-FR" dirty="0"/>
              <a:t>Evaluation de l’efficacité sans/avec stockage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71" y="1181425"/>
            <a:ext cx="4968982" cy="5603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65" y="1181425"/>
            <a:ext cx="4440190" cy="56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7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Plateau de jeu : présentation des règles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95368" y="2445703"/>
            <a:ext cx="6378077" cy="3848818"/>
            <a:chOff x="3295368" y="2445703"/>
            <a:chExt cx="6378077" cy="3848818"/>
          </a:xfrm>
        </p:grpSpPr>
        <p:sp>
          <p:nvSpPr>
            <p:cNvPr id="6" name="Hexagone 5"/>
            <p:cNvSpPr/>
            <p:nvPr/>
          </p:nvSpPr>
          <p:spPr>
            <a:xfrm rot="1769801">
              <a:off x="4913713" y="495516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Hexagone 6"/>
            <p:cNvSpPr/>
            <p:nvPr/>
          </p:nvSpPr>
          <p:spPr>
            <a:xfrm rot="1769801">
              <a:off x="5105649" y="526596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Hexagone 7"/>
            <p:cNvSpPr/>
            <p:nvPr/>
          </p:nvSpPr>
          <p:spPr>
            <a:xfrm rot="1769801">
              <a:off x="5297586" y="557677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Hexagone 8"/>
            <p:cNvSpPr/>
            <p:nvPr/>
          </p:nvSpPr>
          <p:spPr>
            <a:xfrm rot="1769801">
              <a:off x="5489524" y="588758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Hexagone 9"/>
            <p:cNvSpPr/>
            <p:nvPr/>
          </p:nvSpPr>
          <p:spPr>
            <a:xfrm rot="1769801">
              <a:off x="4145965" y="371193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Hexagone 10"/>
            <p:cNvSpPr/>
            <p:nvPr/>
          </p:nvSpPr>
          <p:spPr>
            <a:xfrm rot="1769801">
              <a:off x="4337901" y="402273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Hexagone 11"/>
            <p:cNvSpPr/>
            <p:nvPr/>
          </p:nvSpPr>
          <p:spPr>
            <a:xfrm rot="1769801">
              <a:off x="4529838" y="433354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Hexagone 12"/>
            <p:cNvSpPr/>
            <p:nvPr/>
          </p:nvSpPr>
          <p:spPr>
            <a:xfrm rot="1769801">
              <a:off x="4721776" y="464435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Hexagone 13"/>
            <p:cNvSpPr/>
            <p:nvPr/>
          </p:nvSpPr>
          <p:spPr>
            <a:xfrm rot="1769801">
              <a:off x="3570153" y="277951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Hexagone 14"/>
            <p:cNvSpPr/>
            <p:nvPr/>
          </p:nvSpPr>
          <p:spPr>
            <a:xfrm rot="1769801">
              <a:off x="3762090" y="309031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e 15"/>
            <p:cNvSpPr/>
            <p:nvPr/>
          </p:nvSpPr>
          <p:spPr>
            <a:xfrm rot="1769801">
              <a:off x="3954028" y="340112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Hexagone 16"/>
            <p:cNvSpPr/>
            <p:nvPr/>
          </p:nvSpPr>
          <p:spPr>
            <a:xfrm rot="1769801">
              <a:off x="5297588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Hexagone 17"/>
            <p:cNvSpPr/>
            <p:nvPr/>
          </p:nvSpPr>
          <p:spPr>
            <a:xfrm rot="1769801">
              <a:off x="5489524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/>
            <p:cNvSpPr/>
            <p:nvPr/>
          </p:nvSpPr>
          <p:spPr>
            <a:xfrm rot="1769801">
              <a:off x="5681461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/>
            <p:cNvSpPr/>
            <p:nvPr/>
          </p:nvSpPr>
          <p:spPr>
            <a:xfrm rot="1769801">
              <a:off x="5873399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/>
            <p:cNvSpPr/>
            <p:nvPr/>
          </p:nvSpPr>
          <p:spPr>
            <a:xfrm rot="1769801">
              <a:off x="4529840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Hexagone 21"/>
            <p:cNvSpPr/>
            <p:nvPr/>
          </p:nvSpPr>
          <p:spPr>
            <a:xfrm rot="1769801">
              <a:off x="4721776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Hexagone 22"/>
            <p:cNvSpPr/>
            <p:nvPr/>
          </p:nvSpPr>
          <p:spPr>
            <a:xfrm rot="1769801">
              <a:off x="4913713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Hexagone 23"/>
            <p:cNvSpPr/>
            <p:nvPr/>
          </p:nvSpPr>
          <p:spPr>
            <a:xfrm rot="1769801">
              <a:off x="5105651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Hexagone 24"/>
            <p:cNvSpPr/>
            <p:nvPr/>
          </p:nvSpPr>
          <p:spPr>
            <a:xfrm rot="1769801">
              <a:off x="3954028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Hexagone 25"/>
            <p:cNvSpPr/>
            <p:nvPr/>
          </p:nvSpPr>
          <p:spPr>
            <a:xfrm rot="1769801">
              <a:off x="4145965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Hexagone 26"/>
            <p:cNvSpPr/>
            <p:nvPr/>
          </p:nvSpPr>
          <p:spPr>
            <a:xfrm rot="1769801">
              <a:off x="4337903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Hexagone 27"/>
            <p:cNvSpPr/>
            <p:nvPr/>
          </p:nvSpPr>
          <p:spPr>
            <a:xfrm rot="1769801">
              <a:off x="5681460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Hexagone 28"/>
            <p:cNvSpPr/>
            <p:nvPr/>
          </p:nvSpPr>
          <p:spPr>
            <a:xfrm rot="1769801">
              <a:off x="5873396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Hexagone 29"/>
            <p:cNvSpPr/>
            <p:nvPr/>
          </p:nvSpPr>
          <p:spPr>
            <a:xfrm rot="1769801">
              <a:off x="6065333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Hexagone 30"/>
            <p:cNvSpPr/>
            <p:nvPr/>
          </p:nvSpPr>
          <p:spPr>
            <a:xfrm rot="1769801">
              <a:off x="6257271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e 31"/>
            <p:cNvSpPr/>
            <p:nvPr/>
          </p:nvSpPr>
          <p:spPr>
            <a:xfrm rot="1769801">
              <a:off x="4913712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e 32"/>
            <p:cNvSpPr/>
            <p:nvPr/>
          </p:nvSpPr>
          <p:spPr>
            <a:xfrm rot="1769801">
              <a:off x="5105648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e 33"/>
            <p:cNvSpPr/>
            <p:nvPr/>
          </p:nvSpPr>
          <p:spPr>
            <a:xfrm rot="1769801">
              <a:off x="5297585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/>
            <p:cNvSpPr/>
            <p:nvPr/>
          </p:nvSpPr>
          <p:spPr>
            <a:xfrm rot="1769801">
              <a:off x="5489523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Hexagone 35"/>
            <p:cNvSpPr/>
            <p:nvPr/>
          </p:nvSpPr>
          <p:spPr>
            <a:xfrm rot="1769801">
              <a:off x="4337900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Hexagone 36"/>
            <p:cNvSpPr/>
            <p:nvPr/>
          </p:nvSpPr>
          <p:spPr>
            <a:xfrm rot="1769801">
              <a:off x="4529837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e 37"/>
            <p:cNvSpPr/>
            <p:nvPr/>
          </p:nvSpPr>
          <p:spPr>
            <a:xfrm rot="1769801">
              <a:off x="4721775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e 38"/>
            <p:cNvSpPr/>
            <p:nvPr/>
          </p:nvSpPr>
          <p:spPr>
            <a:xfrm rot="1769801">
              <a:off x="6039909" y="495516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e 39"/>
            <p:cNvSpPr/>
            <p:nvPr/>
          </p:nvSpPr>
          <p:spPr>
            <a:xfrm rot="1769801">
              <a:off x="6231845" y="526596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e 40"/>
            <p:cNvSpPr/>
            <p:nvPr/>
          </p:nvSpPr>
          <p:spPr>
            <a:xfrm rot="1769801">
              <a:off x="6423782" y="557677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e 41"/>
            <p:cNvSpPr/>
            <p:nvPr/>
          </p:nvSpPr>
          <p:spPr>
            <a:xfrm rot="1769801">
              <a:off x="6615720" y="588758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Hexagone 42"/>
            <p:cNvSpPr/>
            <p:nvPr/>
          </p:nvSpPr>
          <p:spPr>
            <a:xfrm rot="1769801">
              <a:off x="5272161" y="371193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Hexagone 43"/>
            <p:cNvSpPr/>
            <p:nvPr/>
          </p:nvSpPr>
          <p:spPr>
            <a:xfrm rot="1769801">
              <a:off x="5464097" y="402274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/>
            <p:cNvSpPr/>
            <p:nvPr/>
          </p:nvSpPr>
          <p:spPr>
            <a:xfrm rot="1769801">
              <a:off x="5656034" y="433354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Hexagone 45"/>
            <p:cNvSpPr/>
            <p:nvPr/>
          </p:nvSpPr>
          <p:spPr>
            <a:xfrm rot="1769801">
              <a:off x="5847972" y="464435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Hexagone 46"/>
            <p:cNvSpPr/>
            <p:nvPr/>
          </p:nvSpPr>
          <p:spPr>
            <a:xfrm rot="1769801">
              <a:off x="4696349" y="277951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Hexagone 47"/>
            <p:cNvSpPr/>
            <p:nvPr/>
          </p:nvSpPr>
          <p:spPr>
            <a:xfrm rot="1769801">
              <a:off x="4888286" y="309031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Hexagone 48"/>
            <p:cNvSpPr/>
            <p:nvPr/>
          </p:nvSpPr>
          <p:spPr>
            <a:xfrm rot="1769801">
              <a:off x="5080224" y="340112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Hexagone 49"/>
            <p:cNvSpPr/>
            <p:nvPr/>
          </p:nvSpPr>
          <p:spPr>
            <a:xfrm rot="1769801">
              <a:off x="6423784" y="495516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Hexagone 50"/>
            <p:cNvSpPr/>
            <p:nvPr/>
          </p:nvSpPr>
          <p:spPr>
            <a:xfrm rot="1769801">
              <a:off x="6615720" y="526596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Hexagone 51"/>
            <p:cNvSpPr/>
            <p:nvPr/>
          </p:nvSpPr>
          <p:spPr>
            <a:xfrm rot="1769801">
              <a:off x="6807657" y="557677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Hexagone 52"/>
            <p:cNvSpPr/>
            <p:nvPr/>
          </p:nvSpPr>
          <p:spPr>
            <a:xfrm rot="1769801">
              <a:off x="6999595" y="588758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Hexagone 53"/>
            <p:cNvSpPr/>
            <p:nvPr/>
          </p:nvSpPr>
          <p:spPr>
            <a:xfrm rot="1769801">
              <a:off x="5656036" y="371193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Hexagone 54"/>
            <p:cNvSpPr/>
            <p:nvPr/>
          </p:nvSpPr>
          <p:spPr>
            <a:xfrm rot="1769801">
              <a:off x="5847972" y="402273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Hexagone 55"/>
            <p:cNvSpPr/>
            <p:nvPr/>
          </p:nvSpPr>
          <p:spPr>
            <a:xfrm rot="1769801">
              <a:off x="6039909" y="433354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Hexagone 56"/>
            <p:cNvSpPr/>
            <p:nvPr/>
          </p:nvSpPr>
          <p:spPr>
            <a:xfrm rot="1769801">
              <a:off x="6231847" y="464435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Hexagone 57"/>
            <p:cNvSpPr/>
            <p:nvPr/>
          </p:nvSpPr>
          <p:spPr>
            <a:xfrm rot="1769801">
              <a:off x="5080224" y="277951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Hexagone 58"/>
            <p:cNvSpPr/>
            <p:nvPr/>
          </p:nvSpPr>
          <p:spPr>
            <a:xfrm rot="1769801">
              <a:off x="5272161" y="309031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Hexagone 59"/>
            <p:cNvSpPr/>
            <p:nvPr/>
          </p:nvSpPr>
          <p:spPr>
            <a:xfrm rot="1769801">
              <a:off x="5464099" y="340112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Hexagone 60"/>
            <p:cNvSpPr/>
            <p:nvPr/>
          </p:nvSpPr>
          <p:spPr>
            <a:xfrm rot="1769801">
              <a:off x="6807656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Hexagone 61"/>
            <p:cNvSpPr/>
            <p:nvPr/>
          </p:nvSpPr>
          <p:spPr>
            <a:xfrm rot="1769801">
              <a:off x="6999592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Hexagone 62"/>
            <p:cNvSpPr/>
            <p:nvPr/>
          </p:nvSpPr>
          <p:spPr>
            <a:xfrm rot="1769801">
              <a:off x="7191529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Hexagone 63"/>
            <p:cNvSpPr/>
            <p:nvPr/>
          </p:nvSpPr>
          <p:spPr>
            <a:xfrm rot="1769801">
              <a:off x="7383467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Hexagone 64"/>
            <p:cNvSpPr/>
            <p:nvPr/>
          </p:nvSpPr>
          <p:spPr>
            <a:xfrm rot="1769801">
              <a:off x="6039908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Hexagone 65"/>
            <p:cNvSpPr/>
            <p:nvPr/>
          </p:nvSpPr>
          <p:spPr>
            <a:xfrm rot="1769801">
              <a:off x="6231844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Hexagone 66"/>
            <p:cNvSpPr/>
            <p:nvPr/>
          </p:nvSpPr>
          <p:spPr>
            <a:xfrm rot="1769801">
              <a:off x="6423781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Hexagone 67"/>
            <p:cNvSpPr/>
            <p:nvPr/>
          </p:nvSpPr>
          <p:spPr>
            <a:xfrm rot="1769801">
              <a:off x="6615719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Hexagone 68"/>
            <p:cNvSpPr/>
            <p:nvPr/>
          </p:nvSpPr>
          <p:spPr>
            <a:xfrm rot="1769801">
              <a:off x="5464096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Hexagone 69"/>
            <p:cNvSpPr/>
            <p:nvPr/>
          </p:nvSpPr>
          <p:spPr>
            <a:xfrm rot="1769801">
              <a:off x="5656033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Hexagone 70"/>
            <p:cNvSpPr/>
            <p:nvPr/>
          </p:nvSpPr>
          <p:spPr>
            <a:xfrm rot="1769801">
              <a:off x="5847971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Hexagone 71"/>
            <p:cNvSpPr/>
            <p:nvPr/>
          </p:nvSpPr>
          <p:spPr>
            <a:xfrm rot="1769801">
              <a:off x="7164115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Hexagone 72"/>
            <p:cNvSpPr/>
            <p:nvPr/>
          </p:nvSpPr>
          <p:spPr>
            <a:xfrm rot="1769801">
              <a:off x="7356051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Hexagone 73"/>
            <p:cNvSpPr/>
            <p:nvPr/>
          </p:nvSpPr>
          <p:spPr>
            <a:xfrm rot="1769801">
              <a:off x="7547988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Hexagone 74"/>
            <p:cNvSpPr/>
            <p:nvPr/>
          </p:nvSpPr>
          <p:spPr>
            <a:xfrm rot="1769801">
              <a:off x="7739926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Hexagone 75"/>
            <p:cNvSpPr/>
            <p:nvPr/>
          </p:nvSpPr>
          <p:spPr>
            <a:xfrm rot="1769801">
              <a:off x="6396367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Hexagone 76"/>
            <p:cNvSpPr/>
            <p:nvPr/>
          </p:nvSpPr>
          <p:spPr>
            <a:xfrm rot="1769801">
              <a:off x="6588303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Hexagone 77"/>
            <p:cNvSpPr/>
            <p:nvPr/>
          </p:nvSpPr>
          <p:spPr>
            <a:xfrm rot="1769801">
              <a:off x="6780240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Hexagone 78"/>
            <p:cNvSpPr/>
            <p:nvPr/>
          </p:nvSpPr>
          <p:spPr>
            <a:xfrm rot="1769801">
              <a:off x="6972178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Hexagone 79"/>
            <p:cNvSpPr/>
            <p:nvPr/>
          </p:nvSpPr>
          <p:spPr>
            <a:xfrm rot="1769801">
              <a:off x="5820555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Hexagone 80"/>
            <p:cNvSpPr/>
            <p:nvPr/>
          </p:nvSpPr>
          <p:spPr>
            <a:xfrm rot="1769801">
              <a:off x="6012492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Hexagone 81"/>
            <p:cNvSpPr/>
            <p:nvPr/>
          </p:nvSpPr>
          <p:spPr>
            <a:xfrm rot="1769801">
              <a:off x="6204430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Hexagone 82"/>
            <p:cNvSpPr/>
            <p:nvPr/>
          </p:nvSpPr>
          <p:spPr>
            <a:xfrm rot="1769801">
              <a:off x="7547990" y="495515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Hexagone 83"/>
            <p:cNvSpPr/>
            <p:nvPr/>
          </p:nvSpPr>
          <p:spPr>
            <a:xfrm rot="1769801">
              <a:off x="7739926" y="526596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Hexagone 84"/>
            <p:cNvSpPr/>
            <p:nvPr/>
          </p:nvSpPr>
          <p:spPr>
            <a:xfrm rot="1769801">
              <a:off x="7931863" y="557677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Hexagone 85"/>
            <p:cNvSpPr/>
            <p:nvPr/>
          </p:nvSpPr>
          <p:spPr>
            <a:xfrm rot="1769801">
              <a:off x="8123801" y="588757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Hexagone 86"/>
            <p:cNvSpPr/>
            <p:nvPr/>
          </p:nvSpPr>
          <p:spPr>
            <a:xfrm rot="1769801">
              <a:off x="6780242" y="371192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Hexagone 87"/>
            <p:cNvSpPr/>
            <p:nvPr/>
          </p:nvSpPr>
          <p:spPr>
            <a:xfrm rot="1769801">
              <a:off x="6972178" y="402273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Hexagone 88"/>
            <p:cNvSpPr/>
            <p:nvPr/>
          </p:nvSpPr>
          <p:spPr>
            <a:xfrm rot="1769801">
              <a:off x="7164115" y="433354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Hexagone 89"/>
            <p:cNvSpPr/>
            <p:nvPr/>
          </p:nvSpPr>
          <p:spPr>
            <a:xfrm rot="1769801">
              <a:off x="7356053" y="464435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Hexagone 90"/>
            <p:cNvSpPr/>
            <p:nvPr/>
          </p:nvSpPr>
          <p:spPr>
            <a:xfrm rot="1769801">
              <a:off x="6204430" y="277950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Hexagone 91"/>
            <p:cNvSpPr/>
            <p:nvPr/>
          </p:nvSpPr>
          <p:spPr>
            <a:xfrm rot="1769801">
              <a:off x="6396367" y="309031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Hexagone 92"/>
            <p:cNvSpPr/>
            <p:nvPr/>
          </p:nvSpPr>
          <p:spPr>
            <a:xfrm rot="1769801">
              <a:off x="6588305" y="340112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Hexagone 93"/>
            <p:cNvSpPr/>
            <p:nvPr/>
          </p:nvSpPr>
          <p:spPr>
            <a:xfrm rot="1769801">
              <a:off x="7931862" y="495515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Hexagone 94"/>
            <p:cNvSpPr/>
            <p:nvPr/>
          </p:nvSpPr>
          <p:spPr>
            <a:xfrm rot="1769801">
              <a:off x="8123798" y="526596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Hexagone 95"/>
            <p:cNvSpPr/>
            <p:nvPr/>
          </p:nvSpPr>
          <p:spPr>
            <a:xfrm rot="1769801">
              <a:off x="8315735" y="557677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Hexagone 96"/>
            <p:cNvSpPr/>
            <p:nvPr/>
          </p:nvSpPr>
          <p:spPr>
            <a:xfrm rot="1769801">
              <a:off x="8507673" y="588757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Hexagone 97"/>
            <p:cNvSpPr/>
            <p:nvPr/>
          </p:nvSpPr>
          <p:spPr>
            <a:xfrm rot="1769801">
              <a:off x="7164114" y="371192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Hexagone 98"/>
            <p:cNvSpPr/>
            <p:nvPr/>
          </p:nvSpPr>
          <p:spPr>
            <a:xfrm rot="1769801">
              <a:off x="7356050" y="402273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Hexagone 99"/>
            <p:cNvSpPr/>
            <p:nvPr/>
          </p:nvSpPr>
          <p:spPr>
            <a:xfrm rot="1769801">
              <a:off x="7547987" y="433354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Hexagone 100"/>
            <p:cNvSpPr/>
            <p:nvPr/>
          </p:nvSpPr>
          <p:spPr>
            <a:xfrm rot="1769801">
              <a:off x="7739925" y="464434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Hexagone 101"/>
            <p:cNvSpPr/>
            <p:nvPr/>
          </p:nvSpPr>
          <p:spPr>
            <a:xfrm rot="1769801">
              <a:off x="6588302" y="277950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Hexagone 102"/>
            <p:cNvSpPr/>
            <p:nvPr/>
          </p:nvSpPr>
          <p:spPr>
            <a:xfrm rot="1769801">
              <a:off x="6780239" y="309031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Hexagone 103"/>
            <p:cNvSpPr/>
            <p:nvPr/>
          </p:nvSpPr>
          <p:spPr>
            <a:xfrm rot="1769801">
              <a:off x="6972177" y="340112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Hexagone 104"/>
            <p:cNvSpPr/>
            <p:nvPr/>
          </p:nvSpPr>
          <p:spPr>
            <a:xfrm rot="1769801">
              <a:off x="8290311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Hexagone 105"/>
            <p:cNvSpPr/>
            <p:nvPr/>
          </p:nvSpPr>
          <p:spPr>
            <a:xfrm rot="1769801">
              <a:off x="8482247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Hexagone 106"/>
            <p:cNvSpPr/>
            <p:nvPr/>
          </p:nvSpPr>
          <p:spPr>
            <a:xfrm rot="1769801">
              <a:off x="8674184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Hexagone 107"/>
            <p:cNvSpPr/>
            <p:nvPr/>
          </p:nvSpPr>
          <p:spPr>
            <a:xfrm rot="1769801">
              <a:off x="8866122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Hexagone 108"/>
            <p:cNvSpPr/>
            <p:nvPr/>
          </p:nvSpPr>
          <p:spPr>
            <a:xfrm rot="1769801">
              <a:off x="7522563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Hexagone 109"/>
            <p:cNvSpPr/>
            <p:nvPr/>
          </p:nvSpPr>
          <p:spPr>
            <a:xfrm rot="1769801">
              <a:off x="7714499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e 110"/>
            <p:cNvSpPr/>
            <p:nvPr/>
          </p:nvSpPr>
          <p:spPr>
            <a:xfrm rot="1769801">
              <a:off x="7906436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Hexagone 111"/>
            <p:cNvSpPr/>
            <p:nvPr/>
          </p:nvSpPr>
          <p:spPr>
            <a:xfrm rot="1769801">
              <a:off x="8098374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Hexagone 112"/>
            <p:cNvSpPr/>
            <p:nvPr/>
          </p:nvSpPr>
          <p:spPr>
            <a:xfrm rot="1769801">
              <a:off x="6946751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Hexagone 113"/>
            <p:cNvSpPr/>
            <p:nvPr/>
          </p:nvSpPr>
          <p:spPr>
            <a:xfrm rot="1769801">
              <a:off x="7138688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Hexagone 114"/>
            <p:cNvSpPr/>
            <p:nvPr/>
          </p:nvSpPr>
          <p:spPr>
            <a:xfrm rot="1769801">
              <a:off x="7330626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Hexagone 115"/>
            <p:cNvSpPr/>
            <p:nvPr/>
          </p:nvSpPr>
          <p:spPr>
            <a:xfrm rot="1769801">
              <a:off x="8674186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Hexagone 116"/>
            <p:cNvSpPr/>
            <p:nvPr/>
          </p:nvSpPr>
          <p:spPr>
            <a:xfrm rot="1769801">
              <a:off x="8866122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Hexagone 117"/>
            <p:cNvSpPr/>
            <p:nvPr/>
          </p:nvSpPr>
          <p:spPr>
            <a:xfrm rot="1769801">
              <a:off x="9058059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Hexagone 118"/>
            <p:cNvSpPr/>
            <p:nvPr/>
          </p:nvSpPr>
          <p:spPr>
            <a:xfrm rot="1769801">
              <a:off x="9249997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Hexagone 119"/>
            <p:cNvSpPr/>
            <p:nvPr/>
          </p:nvSpPr>
          <p:spPr>
            <a:xfrm rot="1769801">
              <a:off x="7906438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Hexagone 120"/>
            <p:cNvSpPr/>
            <p:nvPr/>
          </p:nvSpPr>
          <p:spPr>
            <a:xfrm rot="1769801">
              <a:off x="8098374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Hexagone 121"/>
            <p:cNvSpPr/>
            <p:nvPr/>
          </p:nvSpPr>
          <p:spPr>
            <a:xfrm rot="1769801">
              <a:off x="8290311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Hexagone 122"/>
            <p:cNvSpPr/>
            <p:nvPr/>
          </p:nvSpPr>
          <p:spPr>
            <a:xfrm rot="1769801">
              <a:off x="8482249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Hexagone 123"/>
            <p:cNvSpPr/>
            <p:nvPr/>
          </p:nvSpPr>
          <p:spPr>
            <a:xfrm rot="1769801">
              <a:off x="7330626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Hexagone 124"/>
            <p:cNvSpPr/>
            <p:nvPr/>
          </p:nvSpPr>
          <p:spPr>
            <a:xfrm rot="1769801">
              <a:off x="7522563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Hexagone 125"/>
            <p:cNvSpPr/>
            <p:nvPr/>
          </p:nvSpPr>
          <p:spPr>
            <a:xfrm rot="1769801">
              <a:off x="7714501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7" name="Connecteur droit 126"/>
            <p:cNvCxnSpPr>
              <a:stCxn id="14" idx="3"/>
              <a:endCxn id="14" idx="2"/>
            </p:cNvCxnSpPr>
            <p:nvPr/>
          </p:nvCxnSpPr>
          <p:spPr>
            <a:xfrm flipH="1">
              <a:off x="3587038" y="2859901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>
              <a:stCxn id="15" idx="3"/>
              <a:endCxn id="15" idx="2"/>
            </p:cNvCxnSpPr>
            <p:nvPr/>
          </p:nvCxnSpPr>
          <p:spPr>
            <a:xfrm flipH="1">
              <a:off x="3778975" y="3170709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>
              <a:stCxn id="16" idx="3"/>
              <a:endCxn id="16" idx="2"/>
            </p:cNvCxnSpPr>
            <p:nvPr/>
          </p:nvCxnSpPr>
          <p:spPr>
            <a:xfrm flipH="1">
              <a:off x="3970913" y="3481515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H="1">
              <a:off x="4158096" y="379464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4350033" y="410545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>
              <a:stCxn id="12" idx="3"/>
            </p:cNvCxnSpPr>
            <p:nvPr/>
          </p:nvCxnSpPr>
          <p:spPr>
            <a:xfrm flipH="1">
              <a:off x="4541972" y="4413938"/>
              <a:ext cx="15309" cy="2084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H="1">
              <a:off x="4734845" y="472591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H="1">
              <a:off x="4926782" y="5036718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 flipH="1">
              <a:off x="5118720" y="5358160"/>
              <a:ext cx="2875" cy="1955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 flipH="1">
              <a:off x="5312093" y="5660038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H="1">
              <a:off x="5504030" y="597084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>
              <a:stCxn id="14" idx="2"/>
              <a:endCxn id="15" idx="3"/>
            </p:cNvCxnSpPr>
            <p:nvPr/>
          </p:nvCxnSpPr>
          <p:spPr>
            <a:xfrm>
              <a:off x="3587038" y="3066061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>
              <a:endCxn id="16" idx="3"/>
            </p:cNvCxnSpPr>
            <p:nvPr/>
          </p:nvCxnSpPr>
          <p:spPr>
            <a:xfrm>
              <a:off x="3791299" y="3384149"/>
              <a:ext cx="190172" cy="9736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>
              <a:off x="3963258" y="3685140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>
              <a:stCxn id="10" idx="2"/>
            </p:cNvCxnSpPr>
            <p:nvPr/>
          </p:nvCxnSpPr>
          <p:spPr>
            <a:xfrm>
              <a:off x="4162850" y="3998483"/>
              <a:ext cx="202273" cy="1114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>
              <a:stCxn id="11" idx="2"/>
            </p:cNvCxnSpPr>
            <p:nvPr/>
          </p:nvCxnSpPr>
          <p:spPr>
            <a:xfrm>
              <a:off x="4354786" y="4309290"/>
              <a:ext cx="202236" cy="1094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>
              <a:stCxn id="12" idx="2"/>
            </p:cNvCxnSpPr>
            <p:nvPr/>
          </p:nvCxnSpPr>
          <p:spPr>
            <a:xfrm>
              <a:off x="4546723" y="4620098"/>
              <a:ext cx="214560" cy="11671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>
              <a:stCxn id="13" idx="2"/>
            </p:cNvCxnSpPr>
            <p:nvPr/>
          </p:nvCxnSpPr>
          <p:spPr>
            <a:xfrm>
              <a:off x="4738661" y="4930904"/>
              <a:ext cx="194581" cy="1068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>
              <a:stCxn id="6" idx="2"/>
            </p:cNvCxnSpPr>
            <p:nvPr/>
          </p:nvCxnSpPr>
          <p:spPr>
            <a:xfrm>
              <a:off x="4930598" y="5241711"/>
              <a:ext cx="202014" cy="11627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>
              <a:endCxn id="9" idx="3"/>
            </p:cNvCxnSpPr>
            <p:nvPr/>
          </p:nvCxnSpPr>
          <p:spPr>
            <a:xfrm>
              <a:off x="5324805" y="5866256"/>
              <a:ext cx="192162" cy="1017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>
              <a:endCxn id="9" idx="1"/>
            </p:cNvCxnSpPr>
            <p:nvPr/>
          </p:nvCxnSpPr>
          <p:spPr>
            <a:xfrm>
              <a:off x="5524397" y="6179599"/>
              <a:ext cx="189869" cy="1121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>
              <a:stCxn id="7" idx="2"/>
              <a:endCxn id="8" idx="3"/>
            </p:cNvCxnSpPr>
            <p:nvPr/>
          </p:nvCxnSpPr>
          <p:spPr>
            <a:xfrm>
              <a:off x="5122534" y="5552518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7728482" y="2859903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H="1">
              <a:off x="7920420" y="3170709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H="1">
              <a:off x="8107603" y="348383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H="1">
              <a:off x="8299540" y="3794644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8491479" y="4103132"/>
              <a:ext cx="15309" cy="2084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H="1">
              <a:off x="8684352" y="4415104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8876289" y="472591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9068227" y="5047354"/>
              <a:ext cx="2875" cy="1955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H="1">
              <a:off x="9261600" y="534923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453537" y="566004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>
              <a:stCxn id="124" idx="4"/>
            </p:cNvCxnSpPr>
            <p:nvPr/>
          </p:nvCxnSpPr>
          <p:spPr>
            <a:xfrm>
              <a:off x="7529332" y="2744648"/>
              <a:ext cx="209708" cy="1152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7740806" y="3073343"/>
              <a:ext cx="190172" cy="9736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>
              <a:stCxn id="126" idx="4"/>
              <a:endCxn id="126" idx="5"/>
            </p:cNvCxnSpPr>
            <p:nvPr/>
          </p:nvCxnSpPr>
          <p:spPr>
            <a:xfrm>
              <a:off x="7913207" y="3366262"/>
              <a:ext cx="207857" cy="117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8112357" y="3687677"/>
              <a:ext cx="202273" cy="1114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>
              <a:stCxn id="121" idx="4"/>
            </p:cNvCxnSpPr>
            <p:nvPr/>
          </p:nvCxnSpPr>
          <p:spPr>
            <a:xfrm>
              <a:off x="8297080" y="3987877"/>
              <a:ext cx="209449" cy="12003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>
              <a:stCxn id="122" idx="4"/>
            </p:cNvCxnSpPr>
            <p:nvPr/>
          </p:nvCxnSpPr>
          <p:spPr>
            <a:xfrm>
              <a:off x="8489017" y="4298685"/>
              <a:ext cx="221773" cy="127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>
              <a:stCxn id="123" idx="4"/>
            </p:cNvCxnSpPr>
            <p:nvPr/>
          </p:nvCxnSpPr>
          <p:spPr>
            <a:xfrm>
              <a:off x="8680955" y="4609491"/>
              <a:ext cx="201794" cy="1175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>
              <a:stCxn id="123" idx="0"/>
              <a:endCxn id="116" idx="5"/>
            </p:cNvCxnSpPr>
            <p:nvPr/>
          </p:nvCxnSpPr>
          <p:spPr>
            <a:xfrm>
              <a:off x="8878254" y="4933236"/>
              <a:ext cx="202495" cy="1046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9274312" y="5555450"/>
              <a:ext cx="192162" cy="1017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>
              <a:endCxn id="119" idx="5"/>
            </p:cNvCxnSpPr>
            <p:nvPr/>
          </p:nvCxnSpPr>
          <p:spPr>
            <a:xfrm>
              <a:off x="9473904" y="5868793"/>
              <a:ext cx="182656" cy="10151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9072041" y="5241712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flipH="1">
              <a:off x="9646002" y="597084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>
              <a:stCxn id="14" idx="3"/>
              <a:endCxn id="14" idx="4"/>
            </p:cNvCxnSpPr>
            <p:nvPr/>
          </p:nvCxnSpPr>
          <p:spPr>
            <a:xfrm flipV="1">
              <a:off x="3597596" y="274465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>
              <a:stCxn id="14" idx="5"/>
              <a:endCxn id="14" idx="4"/>
            </p:cNvCxnSpPr>
            <p:nvPr/>
          </p:nvCxnSpPr>
          <p:spPr>
            <a:xfrm flipH="1" flipV="1">
              <a:off x="3768859" y="2744650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V="1">
              <a:off x="3984152" y="27431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 flipH="1" flipV="1">
              <a:off x="4155415" y="2743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V="1">
              <a:off x="4361491" y="27446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 flipH="1" flipV="1">
              <a:off x="4532754" y="27446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 flipV="1">
              <a:off x="4731226" y="27431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H="1" flipV="1">
              <a:off x="4902489" y="2743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5110347" y="274372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 flipV="1">
              <a:off x="5281610" y="2743722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5488858" y="2742367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H="1" flipV="1">
              <a:off x="5660121" y="2742367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>
              <a:stCxn id="80" idx="3"/>
              <a:endCxn id="80" idx="4"/>
            </p:cNvCxnSpPr>
            <p:nvPr/>
          </p:nvCxnSpPr>
          <p:spPr>
            <a:xfrm flipV="1">
              <a:off x="5847998" y="27446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>
              <a:stCxn id="80" idx="5"/>
              <a:endCxn id="80" idx="4"/>
            </p:cNvCxnSpPr>
            <p:nvPr/>
          </p:nvCxnSpPr>
          <p:spPr>
            <a:xfrm flipH="1" flipV="1">
              <a:off x="6019261" y="27446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>
              <a:stCxn id="91" idx="3"/>
              <a:endCxn id="91" idx="4"/>
            </p:cNvCxnSpPr>
            <p:nvPr/>
          </p:nvCxnSpPr>
          <p:spPr>
            <a:xfrm flipV="1">
              <a:off x="6231873" y="2744647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>
              <a:stCxn id="102" idx="3"/>
              <a:endCxn id="91" idx="4"/>
            </p:cNvCxnSpPr>
            <p:nvPr/>
          </p:nvCxnSpPr>
          <p:spPr>
            <a:xfrm flipH="1" flipV="1">
              <a:off x="6403136" y="2744647"/>
              <a:ext cx="212609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 flipV="1">
              <a:off x="6622488" y="27408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6793751" y="27408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>
              <a:stCxn id="113" idx="3"/>
              <a:endCxn id="113" idx="4"/>
            </p:cNvCxnSpPr>
            <p:nvPr/>
          </p:nvCxnSpPr>
          <p:spPr>
            <a:xfrm flipV="1">
              <a:off x="6974194" y="2744649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>
              <a:stCxn id="124" idx="3"/>
              <a:endCxn id="113" idx="4"/>
            </p:cNvCxnSpPr>
            <p:nvPr/>
          </p:nvCxnSpPr>
          <p:spPr>
            <a:xfrm flipH="1" flipV="1">
              <a:off x="7145457" y="2744649"/>
              <a:ext cx="212612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flipV="1">
              <a:off x="7351936" y="274628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5717842" y="6172233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H="1" flipV="1">
              <a:off x="5889105" y="6172233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6104398" y="6170714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H="1" flipV="1">
              <a:off x="6275661" y="6170714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 flipV="1">
              <a:off x="6481737" y="61722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 flipV="1">
              <a:off x="6653000" y="61722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V="1">
              <a:off x="6851472" y="6170714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022735" y="6170714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230593" y="6171305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 flipV="1">
              <a:off x="7401856" y="6171305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7609104" y="616995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3" name="Connecteur droit 202"/>
            <p:cNvCxnSpPr>
              <a:stCxn id="75" idx="1"/>
              <a:endCxn id="75" idx="2"/>
            </p:cNvCxnSpPr>
            <p:nvPr/>
          </p:nvCxnSpPr>
          <p:spPr>
            <a:xfrm flipH="1" flipV="1">
              <a:off x="7756811" y="6174130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 flipV="1">
              <a:off x="7968244" y="61722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 flipH="1" flipV="1">
              <a:off x="8139507" y="61722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8352119" y="617223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 flipH="1" flipV="1">
              <a:off x="8523382" y="6172230"/>
              <a:ext cx="212609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V="1">
              <a:off x="8742734" y="61684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9" name="Connecteur droit 208"/>
            <p:cNvCxnSpPr>
              <a:stCxn id="108" idx="1"/>
              <a:endCxn id="108" idx="2"/>
            </p:cNvCxnSpPr>
            <p:nvPr/>
          </p:nvCxnSpPr>
          <p:spPr>
            <a:xfrm flipH="1" flipV="1">
              <a:off x="8883007" y="6174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0" name="Connecteur droit 209"/>
            <p:cNvCxnSpPr/>
            <p:nvPr/>
          </p:nvCxnSpPr>
          <p:spPr>
            <a:xfrm flipV="1">
              <a:off x="9094440" y="617223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 flipH="1" flipV="1">
              <a:off x="9265703" y="6172232"/>
              <a:ext cx="212612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 flipV="1">
              <a:off x="9472182" y="6173865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3" name="ZoneTexte 212"/>
            <p:cNvSpPr txBox="1"/>
            <p:nvPr/>
          </p:nvSpPr>
          <p:spPr>
            <a:xfrm>
              <a:off x="3468708" y="2508423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14" name="ZoneTexte 213"/>
            <p:cNvSpPr txBox="1"/>
            <p:nvPr/>
          </p:nvSpPr>
          <p:spPr>
            <a:xfrm>
              <a:off x="4215822" y="2481948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3819411" y="2489050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4591532" y="2477623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217" name="ZoneTexte 216"/>
            <p:cNvSpPr txBox="1"/>
            <p:nvPr/>
          </p:nvSpPr>
          <p:spPr>
            <a:xfrm>
              <a:off x="5339505" y="2469627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18" name="ZoneTexte 217"/>
            <p:cNvSpPr txBox="1"/>
            <p:nvPr/>
          </p:nvSpPr>
          <p:spPr>
            <a:xfrm>
              <a:off x="4943094" y="2476729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19" name="ZoneTexte 218"/>
            <p:cNvSpPr txBox="1"/>
            <p:nvPr/>
          </p:nvSpPr>
          <p:spPr>
            <a:xfrm>
              <a:off x="5701739" y="2481662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220" name="ZoneTexte 219"/>
            <p:cNvSpPr txBox="1"/>
            <p:nvPr/>
          </p:nvSpPr>
          <p:spPr>
            <a:xfrm>
              <a:off x="6461784" y="2469627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21" name="ZoneTexte 220"/>
            <p:cNvSpPr txBox="1"/>
            <p:nvPr/>
          </p:nvSpPr>
          <p:spPr>
            <a:xfrm>
              <a:off x="6052283" y="2483831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222" name="ZoneTexte 221"/>
            <p:cNvSpPr txBox="1"/>
            <p:nvPr/>
          </p:nvSpPr>
          <p:spPr>
            <a:xfrm>
              <a:off x="6790946" y="2465076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223" name="ZoneTexte 222"/>
            <p:cNvSpPr txBox="1"/>
            <p:nvPr/>
          </p:nvSpPr>
          <p:spPr>
            <a:xfrm>
              <a:off x="7141649" y="2445703"/>
              <a:ext cx="508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3295368" y="2738943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3487302" y="3100494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6" name="ZoneTexte 225"/>
            <p:cNvSpPr txBox="1"/>
            <p:nvPr/>
          </p:nvSpPr>
          <p:spPr>
            <a:xfrm>
              <a:off x="3694970" y="3430856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7" name="ZoneTexte 226"/>
            <p:cNvSpPr txBox="1"/>
            <p:nvPr/>
          </p:nvSpPr>
          <p:spPr>
            <a:xfrm>
              <a:off x="3848014" y="3733800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4046960" y="3989786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29" name="ZoneTexte 228"/>
            <p:cNvSpPr txBox="1"/>
            <p:nvPr/>
          </p:nvSpPr>
          <p:spPr>
            <a:xfrm>
              <a:off x="4238894" y="4351337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0" name="ZoneTexte 229"/>
            <p:cNvSpPr txBox="1"/>
            <p:nvPr/>
          </p:nvSpPr>
          <p:spPr>
            <a:xfrm>
              <a:off x="4425287" y="4651940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1" name="ZoneTexte 230"/>
            <p:cNvSpPr txBox="1"/>
            <p:nvPr/>
          </p:nvSpPr>
          <p:spPr>
            <a:xfrm>
              <a:off x="4599606" y="4984643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32" name="ZoneTexte 231"/>
            <p:cNvSpPr txBox="1"/>
            <p:nvPr/>
          </p:nvSpPr>
          <p:spPr>
            <a:xfrm>
              <a:off x="4820545" y="5263791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33" name="ZoneTexte 232"/>
            <p:cNvSpPr txBox="1"/>
            <p:nvPr/>
          </p:nvSpPr>
          <p:spPr>
            <a:xfrm>
              <a:off x="4911939" y="5598640"/>
              <a:ext cx="473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34" name="ZoneTexte 233"/>
            <p:cNvSpPr txBox="1"/>
            <p:nvPr/>
          </p:nvSpPr>
          <p:spPr>
            <a:xfrm>
              <a:off x="5102115" y="5925189"/>
              <a:ext cx="456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52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76" y="624110"/>
            <a:ext cx="10555223" cy="1280890"/>
          </a:xfrm>
        </p:spPr>
        <p:txBody>
          <a:bodyPr/>
          <a:lstStyle/>
          <a:p>
            <a:r>
              <a:rPr lang="fr-FR" dirty="0"/>
              <a:t>Evaluation de l’efficacité sans/avec stockage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06" y="1551214"/>
            <a:ext cx="5014848" cy="5306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32" y="1618538"/>
            <a:ext cx="4898571" cy="51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0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techniques de recherche</a:t>
            </a:r>
          </a:p>
          <a:p>
            <a:endParaRPr lang="fr-FR" dirty="0"/>
          </a:p>
          <a:p>
            <a:r>
              <a:rPr lang="fr-FR" dirty="0"/>
              <a:t>Introduction d’aléatoire permet d’avoir une solution approximée</a:t>
            </a:r>
          </a:p>
          <a:p>
            <a:endParaRPr lang="fr-FR" dirty="0"/>
          </a:p>
          <a:p>
            <a:r>
              <a:rPr lang="fr-FR" dirty="0"/>
              <a:t>Avantages d’efficacité du stockage de mémoire mais problème de complexité de mémoire</a:t>
            </a:r>
          </a:p>
          <a:p>
            <a:endParaRPr lang="fr-FR" dirty="0"/>
          </a:p>
          <a:p>
            <a:r>
              <a:rPr lang="fr-FR" dirty="0"/>
              <a:t>Extension aux algorithmes génétiques et </a:t>
            </a:r>
            <a:r>
              <a:rPr lang="fr-FR" dirty="0" err="1"/>
              <a:t>machine-learning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10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295368" y="2445703"/>
            <a:ext cx="6378077" cy="3848818"/>
            <a:chOff x="3295368" y="2445703"/>
            <a:chExt cx="6378077" cy="3848818"/>
          </a:xfrm>
        </p:grpSpPr>
        <p:sp>
          <p:nvSpPr>
            <p:cNvPr id="238" name="Hexagone 5"/>
            <p:cNvSpPr/>
            <p:nvPr/>
          </p:nvSpPr>
          <p:spPr>
            <a:xfrm rot="1769801">
              <a:off x="4913713" y="495516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Hexagone 6"/>
            <p:cNvSpPr/>
            <p:nvPr/>
          </p:nvSpPr>
          <p:spPr>
            <a:xfrm rot="1769801">
              <a:off x="5105649" y="526596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Hexagone 7"/>
            <p:cNvSpPr/>
            <p:nvPr/>
          </p:nvSpPr>
          <p:spPr>
            <a:xfrm rot="1769801">
              <a:off x="5297586" y="557677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Hexagone 8"/>
            <p:cNvSpPr/>
            <p:nvPr/>
          </p:nvSpPr>
          <p:spPr>
            <a:xfrm rot="1769801">
              <a:off x="5489524" y="588758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2" name="Hexagone 9"/>
            <p:cNvSpPr/>
            <p:nvPr/>
          </p:nvSpPr>
          <p:spPr>
            <a:xfrm rot="1769801">
              <a:off x="4145965" y="371193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Hexagone 10"/>
            <p:cNvSpPr/>
            <p:nvPr/>
          </p:nvSpPr>
          <p:spPr>
            <a:xfrm rot="1769801">
              <a:off x="4337901" y="402273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Hexagone 11"/>
            <p:cNvSpPr/>
            <p:nvPr/>
          </p:nvSpPr>
          <p:spPr>
            <a:xfrm rot="1769801">
              <a:off x="4529838" y="433354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Hexagone 12"/>
            <p:cNvSpPr/>
            <p:nvPr/>
          </p:nvSpPr>
          <p:spPr>
            <a:xfrm rot="1769801">
              <a:off x="4721776" y="464435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Hexagone 13"/>
            <p:cNvSpPr/>
            <p:nvPr/>
          </p:nvSpPr>
          <p:spPr>
            <a:xfrm rot="1769801">
              <a:off x="3570153" y="277951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Hexagone 14"/>
            <p:cNvSpPr/>
            <p:nvPr/>
          </p:nvSpPr>
          <p:spPr>
            <a:xfrm rot="1769801">
              <a:off x="3762090" y="309031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Hexagone 15"/>
            <p:cNvSpPr/>
            <p:nvPr/>
          </p:nvSpPr>
          <p:spPr>
            <a:xfrm rot="1769801">
              <a:off x="3954028" y="340112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Hexagone 16"/>
            <p:cNvSpPr/>
            <p:nvPr/>
          </p:nvSpPr>
          <p:spPr>
            <a:xfrm rot="1769801">
              <a:off x="5297588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Hexagone 17"/>
            <p:cNvSpPr/>
            <p:nvPr/>
          </p:nvSpPr>
          <p:spPr>
            <a:xfrm rot="1769801">
              <a:off x="5489524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1" name="Hexagone 18"/>
            <p:cNvSpPr/>
            <p:nvPr/>
          </p:nvSpPr>
          <p:spPr>
            <a:xfrm rot="1769801">
              <a:off x="5681461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Hexagone 19"/>
            <p:cNvSpPr/>
            <p:nvPr/>
          </p:nvSpPr>
          <p:spPr>
            <a:xfrm rot="1769801">
              <a:off x="5873399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Hexagone 20"/>
            <p:cNvSpPr/>
            <p:nvPr/>
          </p:nvSpPr>
          <p:spPr>
            <a:xfrm rot="1769801">
              <a:off x="4529840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Hexagone 21"/>
            <p:cNvSpPr/>
            <p:nvPr/>
          </p:nvSpPr>
          <p:spPr>
            <a:xfrm rot="1769801">
              <a:off x="4721776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Hexagone 22"/>
            <p:cNvSpPr/>
            <p:nvPr/>
          </p:nvSpPr>
          <p:spPr>
            <a:xfrm rot="1769801">
              <a:off x="4913713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6" name="Hexagone 23"/>
            <p:cNvSpPr/>
            <p:nvPr/>
          </p:nvSpPr>
          <p:spPr>
            <a:xfrm rot="1769801">
              <a:off x="5105651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7" name="Hexagone 24"/>
            <p:cNvSpPr/>
            <p:nvPr/>
          </p:nvSpPr>
          <p:spPr>
            <a:xfrm rot="1769801">
              <a:off x="3954028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Hexagone 25"/>
            <p:cNvSpPr/>
            <p:nvPr/>
          </p:nvSpPr>
          <p:spPr>
            <a:xfrm rot="1769801">
              <a:off x="4145965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Hexagone 26"/>
            <p:cNvSpPr/>
            <p:nvPr/>
          </p:nvSpPr>
          <p:spPr>
            <a:xfrm rot="1769801">
              <a:off x="4337903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Hexagone 27"/>
            <p:cNvSpPr/>
            <p:nvPr/>
          </p:nvSpPr>
          <p:spPr>
            <a:xfrm rot="1769801">
              <a:off x="5681460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Hexagone 28"/>
            <p:cNvSpPr/>
            <p:nvPr/>
          </p:nvSpPr>
          <p:spPr>
            <a:xfrm rot="1769801">
              <a:off x="5873396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2" name="Hexagone 29"/>
            <p:cNvSpPr/>
            <p:nvPr/>
          </p:nvSpPr>
          <p:spPr>
            <a:xfrm rot="1769801">
              <a:off x="6065333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Hexagone 30"/>
            <p:cNvSpPr/>
            <p:nvPr/>
          </p:nvSpPr>
          <p:spPr>
            <a:xfrm rot="1769801">
              <a:off x="6257271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Hexagone 31"/>
            <p:cNvSpPr/>
            <p:nvPr/>
          </p:nvSpPr>
          <p:spPr>
            <a:xfrm rot="1769801">
              <a:off x="4913712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5" name="Hexagone 32"/>
            <p:cNvSpPr/>
            <p:nvPr/>
          </p:nvSpPr>
          <p:spPr>
            <a:xfrm rot="1769801">
              <a:off x="5105648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Hexagone 33"/>
            <p:cNvSpPr/>
            <p:nvPr/>
          </p:nvSpPr>
          <p:spPr>
            <a:xfrm rot="1769801">
              <a:off x="5297585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Hexagone 34"/>
            <p:cNvSpPr/>
            <p:nvPr/>
          </p:nvSpPr>
          <p:spPr>
            <a:xfrm rot="1769801">
              <a:off x="5489523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Hexagone 35"/>
            <p:cNvSpPr/>
            <p:nvPr/>
          </p:nvSpPr>
          <p:spPr>
            <a:xfrm rot="1769801">
              <a:off x="4337900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Hexagone 36"/>
            <p:cNvSpPr/>
            <p:nvPr/>
          </p:nvSpPr>
          <p:spPr>
            <a:xfrm rot="1769801">
              <a:off x="4529837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Hexagone 37"/>
            <p:cNvSpPr/>
            <p:nvPr/>
          </p:nvSpPr>
          <p:spPr>
            <a:xfrm rot="1769801">
              <a:off x="4721775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Hexagone 38"/>
            <p:cNvSpPr/>
            <p:nvPr/>
          </p:nvSpPr>
          <p:spPr>
            <a:xfrm rot="1769801">
              <a:off x="6039909" y="495516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Hexagone 39"/>
            <p:cNvSpPr/>
            <p:nvPr/>
          </p:nvSpPr>
          <p:spPr>
            <a:xfrm rot="1769801">
              <a:off x="6231845" y="526596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Hexagone 40"/>
            <p:cNvSpPr/>
            <p:nvPr/>
          </p:nvSpPr>
          <p:spPr>
            <a:xfrm rot="1769801">
              <a:off x="6423782" y="557677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Hexagone 41"/>
            <p:cNvSpPr/>
            <p:nvPr/>
          </p:nvSpPr>
          <p:spPr>
            <a:xfrm rot="1769801">
              <a:off x="6615720" y="588758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Hexagone 42"/>
            <p:cNvSpPr/>
            <p:nvPr/>
          </p:nvSpPr>
          <p:spPr>
            <a:xfrm rot="1769801">
              <a:off x="5272161" y="371193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Hexagone 43"/>
            <p:cNvSpPr/>
            <p:nvPr/>
          </p:nvSpPr>
          <p:spPr>
            <a:xfrm rot="1769801">
              <a:off x="5464097" y="402274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Hexagone 44"/>
            <p:cNvSpPr/>
            <p:nvPr/>
          </p:nvSpPr>
          <p:spPr>
            <a:xfrm rot="1769801">
              <a:off x="5656034" y="433354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8" name="Hexagone 45"/>
            <p:cNvSpPr/>
            <p:nvPr/>
          </p:nvSpPr>
          <p:spPr>
            <a:xfrm rot="1769801">
              <a:off x="5847972" y="464435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Hexagone 46"/>
            <p:cNvSpPr/>
            <p:nvPr/>
          </p:nvSpPr>
          <p:spPr>
            <a:xfrm rot="1769801">
              <a:off x="4696349" y="277951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Hexagone 47"/>
            <p:cNvSpPr/>
            <p:nvPr/>
          </p:nvSpPr>
          <p:spPr>
            <a:xfrm rot="1769801">
              <a:off x="4888286" y="309031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1" name="Hexagone 48"/>
            <p:cNvSpPr/>
            <p:nvPr/>
          </p:nvSpPr>
          <p:spPr>
            <a:xfrm rot="1769801">
              <a:off x="5080224" y="340112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Hexagone 49"/>
            <p:cNvSpPr/>
            <p:nvPr/>
          </p:nvSpPr>
          <p:spPr>
            <a:xfrm rot="1769801">
              <a:off x="6423784" y="495516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3" name="Hexagone 50"/>
            <p:cNvSpPr/>
            <p:nvPr/>
          </p:nvSpPr>
          <p:spPr>
            <a:xfrm rot="1769801">
              <a:off x="6615720" y="526596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Hexagone 51"/>
            <p:cNvSpPr/>
            <p:nvPr/>
          </p:nvSpPr>
          <p:spPr>
            <a:xfrm rot="1769801">
              <a:off x="6807657" y="557677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Hexagone 52"/>
            <p:cNvSpPr/>
            <p:nvPr/>
          </p:nvSpPr>
          <p:spPr>
            <a:xfrm rot="1769801">
              <a:off x="6999595" y="588758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Hexagone 53"/>
            <p:cNvSpPr/>
            <p:nvPr/>
          </p:nvSpPr>
          <p:spPr>
            <a:xfrm rot="1769801">
              <a:off x="5656036" y="371193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Hexagone 54"/>
            <p:cNvSpPr/>
            <p:nvPr/>
          </p:nvSpPr>
          <p:spPr>
            <a:xfrm rot="1769801">
              <a:off x="5847972" y="402273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8" name="Hexagone 55"/>
            <p:cNvSpPr/>
            <p:nvPr/>
          </p:nvSpPr>
          <p:spPr>
            <a:xfrm rot="1769801">
              <a:off x="6039909" y="433354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Hexagone 56"/>
            <p:cNvSpPr/>
            <p:nvPr/>
          </p:nvSpPr>
          <p:spPr>
            <a:xfrm rot="1769801">
              <a:off x="6231847" y="464435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Hexagone 57"/>
            <p:cNvSpPr/>
            <p:nvPr/>
          </p:nvSpPr>
          <p:spPr>
            <a:xfrm rot="1769801">
              <a:off x="5080224" y="277951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Hexagone 58"/>
            <p:cNvSpPr/>
            <p:nvPr/>
          </p:nvSpPr>
          <p:spPr>
            <a:xfrm rot="1769801">
              <a:off x="5272161" y="309031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Hexagone 59"/>
            <p:cNvSpPr/>
            <p:nvPr/>
          </p:nvSpPr>
          <p:spPr>
            <a:xfrm rot="1769801">
              <a:off x="5464099" y="340112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3" name="Hexagone 60"/>
            <p:cNvSpPr/>
            <p:nvPr/>
          </p:nvSpPr>
          <p:spPr>
            <a:xfrm rot="1769801">
              <a:off x="6807656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Hexagone 61"/>
            <p:cNvSpPr/>
            <p:nvPr/>
          </p:nvSpPr>
          <p:spPr>
            <a:xfrm rot="1769801">
              <a:off x="6999592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5" name="Hexagone 62"/>
            <p:cNvSpPr/>
            <p:nvPr/>
          </p:nvSpPr>
          <p:spPr>
            <a:xfrm rot="1769801">
              <a:off x="7191529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Hexagone 63"/>
            <p:cNvSpPr/>
            <p:nvPr/>
          </p:nvSpPr>
          <p:spPr>
            <a:xfrm rot="1769801">
              <a:off x="7383467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Hexagone 64"/>
            <p:cNvSpPr/>
            <p:nvPr/>
          </p:nvSpPr>
          <p:spPr>
            <a:xfrm rot="1769801">
              <a:off x="6039908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8" name="Hexagone 65"/>
            <p:cNvSpPr/>
            <p:nvPr/>
          </p:nvSpPr>
          <p:spPr>
            <a:xfrm rot="1769801">
              <a:off x="6231844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9" name="Hexagone 66"/>
            <p:cNvSpPr/>
            <p:nvPr/>
          </p:nvSpPr>
          <p:spPr>
            <a:xfrm rot="1769801">
              <a:off x="6423781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Hexagone 67"/>
            <p:cNvSpPr/>
            <p:nvPr/>
          </p:nvSpPr>
          <p:spPr>
            <a:xfrm rot="1769801">
              <a:off x="6615719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Hexagone 68"/>
            <p:cNvSpPr/>
            <p:nvPr/>
          </p:nvSpPr>
          <p:spPr>
            <a:xfrm rot="1769801">
              <a:off x="5464096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Hexagone 69"/>
            <p:cNvSpPr/>
            <p:nvPr/>
          </p:nvSpPr>
          <p:spPr>
            <a:xfrm rot="1769801">
              <a:off x="5656033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Hexagone 70"/>
            <p:cNvSpPr/>
            <p:nvPr/>
          </p:nvSpPr>
          <p:spPr>
            <a:xfrm rot="1769801">
              <a:off x="5847971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Hexagone 71"/>
            <p:cNvSpPr/>
            <p:nvPr/>
          </p:nvSpPr>
          <p:spPr>
            <a:xfrm rot="1769801">
              <a:off x="7164115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Hexagone 72"/>
            <p:cNvSpPr/>
            <p:nvPr/>
          </p:nvSpPr>
          <p:spPr>
            <a:xfrm rot="1769801">
              <a:off x="7356051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Hexagone 73"/>
            <p:cNvSpPr/>
            <p:nvPr/>
          </p:nvSpPr>
          <p:spPr>
            <a:xfrm rot="1769801">
              <a:off x="7547988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Hexagone 74"/>
            <p:cNvSpPr/>
            <p:nvPr/>
          </p:nvSpPr>
          <p:spPr>
            <a:xfrm rot="1769801">
              <a:off x="7739926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Hexagone 75"/>
            <p:cNvSpPr/>
            <p:nvPr/>
          </p:nvSpPr>
          <p:spPr>
            <a:xfrm rot="1769801">
              <a:off x="6396367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Hexagone 76"/>
            <p:cNvSpPr/>
            <p:nvPr/>
          </p:nvSpPr>
          <p:spPr>
            <a:xfrm rot="1769801">
              <a:off x="6588303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Hexagone 77"/>
            <p:cNvSpPr/>
            <p:nvPr/>
          </p:nvSpPr>
          <p:spPr>
            <a:xfrm rot="1769801">
              <a:off x="6780240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Hexagone 78"/>
            <p:cNvSpPr/>
            <p:nvPr/>
          </p:nvSpPr>
          <p:spPr>
            <a:xfrm rot="1769801">
              <a:off x="6972178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Hexagone 79"/>
            <p:cNvSpPr/>
            <p:nvPr/>
          </p:nvSpPr>
          <p:spPr>
            <a:xfrm rot="1769801">
              <a:off x="5820555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Hexagone 80"/>
            <p:cNvSpPr/>
            <p:nvPr/>
          </p:nvSpPr>
          <p:spPr>
            <a:xfrm rot="1769801">
              <a:off x="6012492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Hexagone 81"/>
            <p:cNvSpPr/>
            <p:nvPr/>
          </p:nvSpPr>
          <p:spPr>
            <a:xfrm rot="1769801">
              <a:off x="6204430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Hexagone 82"/>
            <p:cNvSpPr/>
            <p:nvPr/>
          </p:nvSpPr>
          <p:spPr>
            <a:xfrm rot="1769801">
              <a:off x="7547990" y="495515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Hexagone 83"/>
            <p:cNvSpPr/>
            <p:nvPr/>
          </p:nvSpPr>
          <p:spPr>
            <a:xfrm rot="1769801">
              <a:off x="7739926" y="526596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Hexagone 84"/>
            <p:cNvSpPr/>
            <p:nvPr/>
          </p:nvSpPr>
          <p:spPr>
            <a:xfrm rot="1769801">
              <a:off x="7931863" y="557677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Hexagone 85"/>
            <p:cNvSpPr/>
            <p:nvPr/>
          </p:nvSpPr>
          <p:spPr>
            <a:xfrm rot="1769801">
              <a:off x="8123801" y="588757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Hexagone 86"/>
            <p:cNvSpPr/>
            <p:nvPr/>
          </p:nvSpPr>
          <p:spPr>
            <a:xfrm rot="1769801">
              <a:off x="6780242" y="371192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Hexagone 87"/>
            <p:cNvSpPr/>
            <p:nvPr/>
          </p:nvSpPr>
          <p:spPr>
            <a:xfrm rot="1769801">
              <a:off x="6972178" y="402273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Hexagone 88"/>
            <p:cNvSpPr/>
            <p:nvPr/>
          </p:nvSpPr>
          <p:spPr>
            <a:xfrm rot="1769801">
              <a:off x="7164115" y="433354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Hexagone 89"/>
            <p:cNvSpPr/>
            <p:nvPr/>
          </p:nvSpPr>
          <p:spPr>
            <a:xfrm rot="1769801">
              <a:off x="7356053" y="464435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Hexagone 90"/>
            <p:cNvSpPr/>
            <p:nvPr/>
          </p:nvSpPr>
          <p:spPr>
            <a:xfrm rot="1769801">
              <a:off x="6204430" y="277950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Hexagone 91"/>
            <p:cNvSpPr/>
            <p:nvPr/>
          </p:nvSpPr>
          <p:spPr>
            <a:xfrm rot="1769801">
              <a:off x="6396367" y="309031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Hexagone 92"/>
            <p:cNvSpPr/>
            <p:nvPr/>
          </p:nvSpPr>
          <p:spPr>
            <a:xfrm rot="1769801">
              <a:off x="6588305" y="340112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Hexagone 93"/>
            <p:cNvSpPr/>
            <p:nvPr/>
          </p:nvSpPr>
          <p:spPr>
            <a:xfrm rot="1769801">
              <a:off x="7931862" y="495515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Hexagone 94"/>
            <p:cNvSpPr/>
            <p:nvPr/>
          </p:nvSpPr>
          <p:spPr>
            <a:xfrm rot="1769801">
              <a:off x="8123798" y="526596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Hexagone 95"/>
            <p:cNvSpPr/>
            <p:nvPr/>
          </p:nvSpPr>
          <p:spPr>
            <a:xfrm rot="1769801">
              <a:off x="8315735" y="557677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Hexagone 96"/>
            <p:cNvSpPr/>
            <p:nvPr/>
          </p:nvSpPr>
          <p:spPr>
            <a:xfrm rot="1769801">
              <a:off x="8507673" y="588757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Hexagone 97"/>
            <p:cNvSpPr/>
            <p:nvPr/>
          </p:nvSpPr>
          <p:spPr>
            <a:xfrm rot="1769801">
              <a:off x="7164114" y="371192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Hexagone 98"/>
            <p:cNvSpPr/>
            <p:nvPr/>
          </p:nvSpPr>
          <p:spPr>
            <a:xfrm rot="1769801">
              <a:off x="7356050" y="402273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Hexagone 99"/>
            <p:cNvSpPr/>
            <p:nvPr/>
          </p:nvSpPr>
          <p:spPr>
            <a:xfrm rot="1769801">
              <a:off x="7547987" y="433354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Hexagone 100"/>
            <p:cNvSpPr/>
            <p:nvPr/>
          </p:nvSpPr>
          <p:spPr>
            <a:xfrm rot="1769801">
              <a:off x="7739925" y="464434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Hexagone 101"/>
            <p:cNvSpPr/>
            <p:nvPr/>
          </p:nvSpPr>
          <p:spPr>
            <a:xfrm rot="1769801">
              <a:off x="6588302" y="277950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Hexagone 102"/>
            <p:cNvSpPr/>
            <p:nvPr/>
          </p:nvSpPr>
          <p:spPr>
            <a:xfrm rot="1769801">
              <a:off x="6780239" y="309031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Hexagone 103"/>
            <p:cNvSpPr/>
            <p:nvPr/>
          </p:nvSpPr>
          <p:spPr>
            <a:xfrm rot="1769801">
              <a:off x="6972177" y="340112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Hexagone 104"/>
            <p:cNvSpPr/>
            <p:nvPr/>
          </p:nvSpPr>
          <p:spPr>
            <a:xfrm rot="1769801">
              <a:off x="8290311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8" name="Hexagone 105"/>
            <p:cNvSpPr/>
            <p:nvPr/>
          </p:nvSpPr>
          <p:spPr>
            <a:xfrm rot="1769801">
              <a:off x="8482247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Hexagone 106"/>
            <p:cNvSpPr/>
            <p:nvPr/>
          </p:nvSpPr>
          <p:spPr>
            <a:xfrm rot="1769801">
              <a:off x="8674184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0" name="Hexagone 107"/>
            <p:cNvSpPr/>
            <p:nvPr/>
          </p:nvSpPr>
          <p:spPr>
            <a:xfrm rot="1769801">
              <a:off x="8866122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Hexagone 108"/>
            <p:cNvSpPr/>
            <p:nvPr/>
          </p:nvSpPr>
          <p:spPr>
            <a:xfrm rot="1769801">
              <a:off x="7522563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2" name="Hexagone 109"/>
            <p:cNvSpPr/>
            <p:nvPr/>
          </p:nvSpPr>
          <p:spPr>
            <a:xfrm rot="1769801">
              <a:off x="7714499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3" name="Hexagone 110"/>
            <p:cNvSpPr/>
            <p:nvPr/>
          </p:nvSpPr>
          <p:spPr>
            <a:xfrm rot="1769801">
              <a:off x="7906436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4" name="Hexagone 111"/>
            <p:cNvSpPr/>
            <p:nvPr/>
          </p:nvSpPr>
          <p:spPr>
            <a:xfrm rot="1769801">
              <a:off x="8098374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5" name="Hexagone 112"/>
            <p:cNvSpPr/>
            <p:nvPr/>
          </p:nvSpPr>
          <p:spPr>
            <a:xfrm rot="1769801">
              <a:off x="6946751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6" name="Hexagone 113"/>
            <p:cNvSpPr/>
            <p:nvPr/>
          </p:nvSpPr>
          <p:spPr>
            <a:xfrm rot="1769801">
              <a:off x="7138688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7" name="Hexagone 114"/>
            <p:cNvSpPr/>
            <p:nvPr/>
          </p:nvSpPr>
          <p:spPr>
            <a:xfrm rot="1769801">
              <a:off x="7330626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8" name="Hexagone 115"/>
            <p:cNvSpPr/>
            <p:nvPr/>
          </p:nvSpPr>
          <p:spPr>
            <a:xfrm rot="1769801">
              <a:off x="8674186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9" name="Hexagone 116"/>
            <p:cNvSpPr/>
            <p:nvPr/>
          </p:nvSpPr>
          <p:spPr>
            <a:xfrm rot="1769801">
              <a:off x="8866122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Hexagone 117"/>
            <p:cNvSpPr/>
            <p:nvPr/>
          </p:nvSpPr>
          <p:spPr>
            <a:xfrm rot="1769801">
              <a:off x="9058059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Hexagone 118"/>
            <p:cNvSpPr/>
            <p:nvPr/>
          </p:nvSpPr>
          <p:spPr>
            <a:xfrm rot="1769801">
              <a:off x="9249997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Hexagone 119"/>
            <p:cNvSpPr/>
            <p:nvPr/>
          </p:nvSpPr>
          <p:spPr>
            <a:xfrm rot="1769801">
              <a:off x="7906438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Hexagone 120"/>
            <p:cNvSpPr/>
            <p:nvPr/>
          </p:nvSpPr>
          <p:spPr>
            <a:xfrm rot="1769801">
              <a:off x="8098374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4" name="Hexagone 121"/>
            <p:cNvSpPr/>
            <p:nvPr/>
          </p:nvSpPr>
          <p:spPr>
            <a:xfrm rot="1769801">
              <a:off x="8290311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5" name="Hexagone 122"/>
            <p:cNvSpPr/>
            <p:nvPr/>
          </p:nvSpPr>
          <p:spPr>
            <a:xfrm rot="1769801">
              <a:off x="8482249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Hexagone 123"/>
            <p:cNvSpPr/>
            <p:nvPr/>
          </p:nvSpPr>
          <p:spPr>
            <a:xfrm rot="1769801">
              <a:off x="7330626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7" name="Hexagone 124"/>
            <p:cNvSpPr/>
            <p:nvPr/>
          </p:nvSpPr>
          <p:spPr>
            <a:xfrm rot="1769801">
              <a:off x="7522563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8" name="Hexagone 125"/>
            <p:cNvSpPr/>
            <p:nvPr/>
          </p:nvSpPr>
          <p:spPr>
            <a:xfrm rot="1769801">
              <a:off x="7714501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9" name="Connecteur droit 126"/>
            <p:cNvCxnSpPr>
              <a:stCxn id="246" idx="3"/>
              <a:endCxn id="246" idx="2"/>
            </p:cNvCxnSpPr>
            <p:nvPr/>
          </p:nvCxnSpPr>
          <p:spPr>
            <a:xfrm flipH="1">
              <a:off x="3587038" y="2859901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0" name="Connecteur droit 127"/>
            <p:cNvCxnSpPr>
              <a:stCxn id="247" idx="3"/>
              <a:endCxn id="247" idx="2"/>
            </p:cNvCxnSpPr>
            <p:nvPr/>
          </p:nvCxnSpPr>
          <p:spPr>
            <a:xfrm flipH="1">
              <a:off x="3778975" y="3170709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Connecteur droit 128"/>
            <p:cNvCxnSpPr>
              <a:stCxn id="248" idx="3"/>
              <a:endCxn id="248" idx="2"/>
            </p:cNvCxnSpPr>
            <p:nvPr/>
          </p:nvCxnSpPr>
          <p:spPr>
            <a:xfrm flipH="1">
              <a:off x="3970913" y="3481515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2" name="Connecteur droit 129"/>
            <p:cNvCxnSpPr/>
            <p:nvPr/>
          </p:nvCxnSpPr>
          <p:spPr>
            <a:xfrm flipH="1">
              <a:off x="4158096" y="379464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3" name="Connecteur droit 130"/>
            <p:cNvCxnSpPr/>
            <p:nvPr/>
          </p:nvCxnSpPr>
          <p:spPr>
            <a:xfrm flipH="1">
              <a:off x="4350033" y="410545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Connecteur droit 131"/>
            <p:cNvCxnSpPr>
              <a:stCxn id="244" idx="3"/>
            </p:cNvCxnSpPr>
            <p:nvPr/>
          </p:nvCxnSpPr>
          <p:spPr>
            <a:xfrm flipH="1">
              <a:off x="4541972" y="4413938"/>
              <a:ext cx="15309" cy="2084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5" name="Connecteur droit 132"/>
            <p:cNvCxnSpPr/>
            <p:nvPr/>
          </p:nvCxnSpPr>
          <p:spPr>
            <a:xfrm flipH="1">
              <a:off x="4734845" y="472591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6" name="Connecteur droit 133"/>
            <p:cNvCxnSpPr/>
            <p:nvPr/>
          </p:nvCxnSpPr>
          <p:spPr>
            <a:xfrm flipH="1">
              <a:off x="4926782" y="5036718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Connecteur droit 134"/>
            <p:cNvCxnSpPr/>
            <p:nvPr/>
          </p:nvCxnSpPr>
          <p:spPr>
            <a:xfrm flipH="1">
              <a:off x="5118720" y="5358160"/>
              <a:ext cx="2875" cy="1955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Connecteur droit 135"/>
            <p:cNvCxnSpPr/>
            <p:nvPr/>
          </p:nvCxnSpPr>
          <p:spPr>
            <a:xfrm flipH="1">
              <a:off x="5312093" y="5660038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Connecteur droit 136"/>
            <p:cNvCxnSpPr/>
            <p:nvPr/>
          </p:nvCxnSpPr>
          <p:spPr>
            <a:xfrm flipH="1">
              <a:off x="5504030" y="597084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Connecteur droit 137"/>
            <p:cNvCxnSpPr>
              <a:stCxn id="246" idx="2"/>
              <a:endCxn id="247" idx="3"/>
            </p:cNvCxnSpPr>
            <p:nvPr/>
          </p:nvCxnSpPr>
          <p:spPr>
            <a:xfrm>
              <a:off x="3587038" y="3066061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Connecteur droit 138"/>
            <p:cNvCxnSpPr>
              <a:endCxn id="248" idx="3"/>
            </p:cNvCxnSpPr>
            <p:nvPr/>
          </p:nvCxnSpPr>
          <p:spPr>
            <a:xfrm>
              <a:off x="3791299" y="3384149"/>
              <a:ext cx="190172" cy="9736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2" name="Connecteur droit 139"/>
            <p:cNvCxnSpPr/>
            <p:nvPr/>
          </p:nvCxnSpPr>
          <p:spPr>
            <a:xfrm>
              <a:off x="3963258" y="3685140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Connecteur droit 140"/>
            <p:cNvCxnSpPr>
              <a:stCxn id="242" idx="2"/>
            </p:cNvCxnSpPr>
            <p:nvPr/>
          </p:nvCxnSpPr>
          <p:spPr>
            <a:xfrm>
              <a:off x="4162850" y="3998483"/>
              <a:ext cx="202273" cy="1114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Connecteur droit 141"/>
            <p:cNvCxnSpPr>
              <a:stCxn id="243" idx="2"/>
            </p:cNvCxnSpPr>
            <p:nvPr/>
          </p:nvCxnSpPr>
          <p:spPr>
            <a:xfrm>
              <a:off x="4354786" y="4309290"/>
              <a:ext cx="202236" cy="1094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Connecteur droit 142"/>
            <p:cNvCxnSpPr>
              <a:stCxn id="244" idx="2"/>
            </p:cNvCxnSpPr>
            <p:nvPr/>
          </p:nvCxnSpPr>
          <p:spPr>
            <a:xfrm>
              <a:off x="4546723" y="4620098"/>
              <a:ext cx="214560" cy="11671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Connecteur droit 143"/>
            <p:cNvCxnSpPr>
              <a:stCxn id="245" idx="2"/>
            </p:cNvCxnSpPr>
            <p:nvPr/>
          </p:nvCxnSpPr>
          <p:spPr>
            <a:xfrm>
              <a:off x="4738661" y="4930904"/>
              <a:ext cx="194581" cy="1068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7" name="Connecteur droit 144"/>
            <p:cNvCxnSpPr>
              <a:stCxn id="238" idx="2"/>
            </p:cNvCxnSpPr>
            <p:nvPr/>
          </p:nvCxnSpPr>
          <p:spPr>
            <a:xfrm>
              <a:off x="4930598" y="5241711"/>
              <a:ext cx="202014" cy="11627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Connecteur droit 145"/>
            <p:cNvCxnSpPr>
              <a:endCxn id="241" idx="3"/>
            </p:cNvCxnSpPr>
            <p:nvPr/>
          </p:nvCxnSpPr>
          <p:spPr>
            <a:xfrm>
              <a:off x="5324805" y="5866256"/>
              <a:ext cx="192162" cy="1017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Connecteur droit 146"/>
            <p:cNvCxnSpPr>
              <a:endCxn id="241" idx="1"/>
            </p:cNvCxnSpPr>
            <p:nvPr/>
          </p:nvCxnSpPr>
          <p:spPr>
            <a:xfrm>
              <a:off x="5524397" y="6179599"/>
              <a:ext cx="189869" cy="1121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0" name="Connecteur droit 147"/>
            <p:cNvCxnSpPr>
              <a:stCxn id="239" idx="2"/>
              <a:endCxn id="240" idx="3"/>
            </p:cNvCxnSpPr>
            <p:nvPr/>
          </p:nvCxnSpPr>
          <p:spPr>
            <a:xfrm>
              <a:off x="5122534" y="5552518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Connecteur droit 148"/>
            <p:cNvCxnSpPr/>
            <p:nvPr/>
          </p:nvCxnSpPr>
          <p:spPr>
            <a:xfrm flipH="1">
              <a:off x="7728482" y="2859903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2" name="Connecteur droit 149"/>
            <p:cNvCxnSpPr/>
            <p:nvPr/>
          </p:nvCxnSpPr>
          <p:spPr>
            <a:xfrm flipH="1">
              <a:off x="7920420" y="3170709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Connecteur droit 150"/>
            <p:cNvCxnSpPr/>
            <p:nvPr/>
          </p:nvCxnSpPr>
          <p:spPr>
            <a:xfrm flipH="1">
              <a:off x="8107603" y="348383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Connecteur droit 151"/>
            <p:cNvCxnSpPr/>
            <p:nvPr/>
          </p:nvCxnSpPr>
          <p:spPr>
            <a:xfrm flipH="1">
              <a:off x="8299540" y="3794644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Connecteur droit 152"/>
            <p:cNvCxnSpPr/>
            <p:nvPr/>
          </p:nvCxnSpPr>
          <p:spPr>
            <a:xfrm flipH="1">
              <a:off x="8491479" y="4103132"/>
              <a:ext cx="15309" cy="2084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Connecteur droit 153"/>
            <p:cNvCxnSpPr/>
            <p:nvPr/>
          </p:nvCxnSpPr>
          <p:spPr>
            <a:xfrm flipH="1">
              <a:off x="8684352" y="4415104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Connecteur droit 154"/>
            <p:cNvCxnSpPr/>
            <p:nvPr/>
          </p:nvCxnSpPr>
          <p:spPr>
            <a:xfrm flipH="1">
              <a:off x="8876289" y="472591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Connecteur droit 155"/>
            <p:cNvCxnSpPr/>
            <p:nvPr/>
          </p:nvCxnSpPr>
          <p:spPr>
            <a:xfrm flipH="1">
              <a:off x="9068227" y="5047354"/>
              <a:ext cx="2875" cy="1955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Connecteur droit 156"/>
            <p:cNvCxnSpPr/>
            <p:nvPr/>
          </p:nvCxnSpPr>
          <p:spPr>
            <a:xfrm flipH="1">
              <a:off x="9261600" y="534923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Connecteur droit 157"/>
            <p:cNvCxnSpPr/>
            <p:nvPr/>
          </p:nvCxnSpPr>
          <p:spPr>
            <a:xfrm flipH="1">
              <a:off x="9453537" y="566004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Connecteur droit 158"/>
            <p:cNvCxnSpPr>
              <a:stCxn id="356" idx="4"/>
            </p:cNvCxnSpPr>
            <p:nvPr/>
          </p:nvCxnSpPr>
          <p:spPr>
            <a:xfrm>
              <a:off x="7529332" y="2744648"/>
              <a:ext cx="209708" cy="1152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2" name="Connecteur droit 159"/>
            <p:cNvCxnSpPr/>
            <p:nvPr/>
          </p:nvCxnSpPr>
          <p:spPr>
            <a:xfrm>
              <a:off x="7740806" y="3073343"/>
              <a:ext cx="190172" cy="9736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Connecteur droit 160"/>
            <p:cNvCxnSpPr>
              <a:stCxn id="358" idx="4"/>
              <a:endCxn id="358" idx="5"/>
            </p:cNvCxnSpPr>
            <p:nvPr/>
          </p:nvCxnSpPr>
          <p:spPr>
            <a:xfrm>
              <a:off x="7913207" y="3366262"/>
              <a:ext cx="207857" cy="117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Connecteur droit 161"/>
            <p:cNvCxnSpPr/>
            <p:nvPr/>
          </p:nvCxnSpPr>
          <p:spPr>
            <a:xfrm>
              <a:off x="8112357" y="3687677"/>
              <a:ext cx="202273" cy="1114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Connecteur droit 162"/>
            <p:cNvCxnSpPr>
              <a:stCxn id="353" idx="4"/>
            </p:cNvCxnSpPr>
            <p:nvPr/>
          </p:nvCxnSpPr>
          <p:spPr>
            <a:xfrm>
              <a:off x="8297080" y="3987877"/>
              <a:ext cx="209449" cy="12003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6" name="Connecteur droit 163"/>
            <p:cNvCxnSpPr>
              <a:stCxn id="354" idx="4"/>
            </p:cNvCxnSpPr>
            <p:nvPr/>
          </p:nvCxnSpPr>
          <p:spPr>
            <a:xfrm>
              <a:off x="8489017" y="4298685"/>
              <a:ext cx="221773" cy="127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7" name="Connecteur droit 164"/>
            <p:cNvCxnSpPr>
              <a:stCxn id="355" idx="4"/>
            </p:cNvCxnSpPr>
            <p:nvPr/>
          </p:nvCxnSpPr>
          <p:spPr>
            <a:xfrm>
              <a:off x="8680955" y="4609491"/>
              <a:ext cx="201794" cy="1175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Connecteur droit 165"/>
            <p:cNvCxnSpPr>
              <a:stCxn id="355" idx="0"/>
              <a:endCxn id="348" idx="5"/>
            </p:cNvCxnSpPr>
            <p:nvPr/>
          </p:nvCxnSpPr>
          <p:spPr>
            <a:xfrm>
              <a:off x="8878254" y="4933236"/>
              <a:ext cx="202495" cy="1046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9" name="Connecteur droit 166"/>
            <p:cNvCxnSpPr/>
            <p:nvPr/>
          </p:nvCxnSpPr>
          <p:spPr>
            <a:xfrm>
              <a:off x="9274312" y="5555450"/>
              <a:ext cx="192162" cy="1017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0" name="Connecteur droit 167"/>
            <p:cNvCxnSpPr>
              <a:endCxn id="351" idx="5"/>
            </p:cNvCxnSpPr>
            <p:nvPr/>
          </p:nvCxnSpPr>
          <p:spPr>
            <a:xfrm>
              <a:off x="9473904" y="5868793"/>
              <a:ext cx="182656" cy="10151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1" name="Connecteur droit 168"/>
            <p:cNvCxnSpPr/>
            <p:nvPr/>
          </p:nvCxnSpPr>
          <p:spPr>
            <a:xfrm>
              <a:off x="9072041" y="5241712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2" name="Connecteur droit 169"/>
            <p:cNvCxnSpPr/>
            <p:nvPr/>
          </p:nvCxnSpPr>
          <p:spPr>
            <a:xfrm flipH="1">
              <a:off x="9646002" y="597084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3" name="Connecteur droit 170"/>
            <p:cNvCxnSpPr>
              <a:stCxn id="246" idx="3"/>
              <a:endCxn id="246" idx="4"/>
            </p:cNvCxnSpPr>
            <p:nvPr/>
          </p:nvCxnSpPr>
          <p:spPr>
            <a:xfrm flipV="1">
              <a:off x="3597596" y="274465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4" name="Connecteur droit 171"/>
            <p:cNvCxnSpPr>
              <a:stCxn id="246" idx="5"/>
              <a:endCxn id="246" idx="4"/>
            </p:cNvCxnSpPr>
            <p:nvPr/>
          </p:nvCxnSpPr>
          <p:spPr>
            <a:xfrm flipH="1" flipV="1">
              <a:off x="3768859" y="2744650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5" name="Connecteur droit 172"/>
            <p:cNvCxnSpPr/>
            <p:nvPr/>
          </p:nvCxnSpPr>
          <p:spPr>
            <a:xfrm flipV="1">
              <a:off x="3984152" y="27431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6" name="Connecteur droit 173"/>
            <p:cNvCxnSpPr/>
            <p:nvPr/>
          </p:nvCxnSpPr>
          <p:spPr>
            <a:xfrm flipH="1" flipV="1">
              <a:off x="4155415" y="2743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7" name="Connecteur droit 174"/>
            <p:cNvCxnSpPr/>
            <p:nvPr/>
          </p:nvCxnSpPr>
          <p:spPr>
            <a:xfrm flipV="1">
              <a:off x="4361491" y="27446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8" name="Connecteur droit 175"/>
            <p:cNvCxnSpPr/>
            <p:nvPr/>
          </p:nvCxnSpPr>
          <p:spPr>
            <a:xfrm flipH="1" flipV="1">
              <a:off x="4532754" y="27446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9" name="Connecteur droit 176"/>
            <p:cNvCxnSpPr/>
            <p:nvPr/>
          </p:nvCxnSpPr>
          <p:spPr>
            <a:xfrm flipV="1">
              <a:off x="4731226" y="27431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0" name="Connecteur droit 177"/>
            <p:cNvCxnSpPr/>
            <p:nvPr/>
          </p:nvCxnSpPr>
          <p:spPr>
            <a:xfrm flipH="1" flipV="1">
              <a:off x="4902489" y="2743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1" name="Connecteur droit 178"/>
            <p:cNvCxnSpPr/>
            <p:nvPr/>
          </p:nvCxnSpPr>
          <p:spPr>
            <a:xfrm flipV="1">
              <a:off x="5110347" y="274372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2" name="Connecteur droit 179"/>
            <p:cNvCxnSpPr/>
            <p:nvPr/>
          </p:nvCxnSpPr>
          <p:spPr>
            <a:xfrm flipH="1" flipV="1">
              <a:off x="5281610" y="2743722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3" name="Connecteur droit 180"/>
            <p:cNvCxnSpPr/>
            <p:nvPr/>
          </p:nvCxnSpPr>
          <p:spPr>
            <a:xfrm flipV="1">
              <a:off x="5488858" y="2742367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4" name="Connecteur droit 181"/>
            <p:cNvCxnSpPr/>
            <p:nvPr/>
          </p:nvCxnSpPr>
          <p:spPr>
            <a:xfrm flipH="1" flipV="1">
              <a:off x="5660121" y="2742367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5" name="Connecteur droit 182"/>
            <p:cNvCxnSpPr>
              <a:stCxn id="312" idx="3"/>
              <a:endCxn id="312" idx="4"/>
            </p:cNvCxnSpPr>
            <p:nvPr/>
          </p:nvCxnSpPr>
          <p:spPr>
            <a:xfrm flipV="1">
              <a:off x="5847998" y="27446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6" name="Connecteur droit 183"/>
            <p:cNvCxnSpPr>
              <a:stCxn id="312" idx="5"/>
              <a:endCxn id="312" idx="4"/>
            </p:cNvCxnSpPr>
            <p:nvPr/>
          </p:nvCxnSpPr>
          <p:spPr>
            <a:xfrm flipH="1" flipV="1">
              <a:off x="6019261" y="27446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7" name="Connecteur droit 184"/>
            <p:cNvCxnSpPr>
              <a:stCxn id="323" idx="3"/>
              <a:endCxn id="323" idx="4"/>
            </p:cNvCxnSpPr>
            <p:nvPr/>
          </p:nvCxnSpPr>
          <p:spPr>
            <a:xfrm flipV="1">
              <a:off x="6231873" y="2744647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8" name="Connecteur droit 185"/>
            <p:cNvCxnSpPr>
              <a:stCxn id="334" idx="3"/>
              <a:endCxn id="323" idx="4"/>
            </p:cNvCxnSpPr>
            <p:nvPr/>
          </p:nvCxnSpPr>
          <p:spPr>
            <a:xfrm flipH="1" flipV="1">
              <a:off x="6403136" y="2744647"/>
              <a:ext cx="212609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9" name="Connecteur droit 186"/>
            <p:cNvCxnSpPr/>
            <p:nvPr/>
          </p:nvCxnSpPr>
          <p:spPr>
            <a:xfrm flipV="1">
              <a:off x="6622488" y="27408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0" name="Connecteur droit 187"/>
            <p:cNvCxnSpPr/>
            <p:nvPr/>
          </p:nvCxnSpPr>
          <p:spPr>
            <a:xfrm flipH="1" flipV="1">
              <a:off x="6793751" y="27408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1" name="Connecteur droit 188"/>
            <p:cNvCxnSpPr>
              <a:stCxn id="345" idx="3"/>
              <a:endCxn id="345" idx="4"/>
            </p:cNvCxnSpPr>
            <p:nvPr/>
          </p:nvCxnSpPr>
          <p:spPr>
            <a:xfrm flipV="1">
              <a:off x="6974194" y="2744649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Connecteur droit 189"/>
            <p:cNvCxnSpPr>
              <a:stCxn id="356" idx="3"/>
              <a:endCxn id="345" idx="4"/>
            </p:cNvCxnSpPr>
            <p:nvPr/>
          </p:nvCxnSpPr>
          <p:spPr>
            <a:xfrm flipH="1" flipV="1">
              <a:off x="7145457" y="2744649"/>
              <a:ext cx="212612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3" name="Connecteur droit 190"/>
            <p:cNvCxnSpPr/>
            <p:nvPr/>
          </p:nvCxnSpPr>
          <p:spPr>
            <a:xfrm flipV="1">
              <a:off x="7351936" y="274628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4" name="Connecteur droit 191"/>
            <p:cNvCxnSpPr/>
            <p:nvPr/>
          </p:nvCxnSpPr>
          <p:spPr>
            <a:xfrm flipV="1">
              <a:off x="5717842" y="6172233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5" name="Connecteur droit 192"/>
            <p:cNvCxnSpPr/>
            <p:nvPr/>
          </p:nvCxnSpPr>
          <p:spPr>
            <a:xfrm flipH="1" flipV="1">
              <a:off x="5889105" y="6172233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6" name="Connecteur droit 193"/>
            <p:cNvCxnSpPr/>
            <p:nvPr/>
          </p:nvCxnSpPr>
          <p:spPr>
            <a:xfrm flipV="1">
              <a:off x="6104398" y="6170714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7" name="Connecteur droit 194"/>
            <p:cNvCxnSpPr/>
            <p:nvPr/>
          </p:nvCxnSpPr>
          <p:spPr>
            <a:xfrm flipH="1" flipV="1">
              <a:off x="6275661" y="6170714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8" name="Connecteur droit 195"/>
            <p:cNvCxnSpPr/>
            <p:nvPr/>
          </p:nvCxnSpPr>
          <p:spPr>
            <a:xfrm flipV="1">
              <a:off x="6481737" y="61722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9" name="Connecteur droit 196"/>
            <p:cNvCxnSpPr/>
            <p:nvPr/>
          </p:nvCxnSpPr>
          <p:spPr>
            <a:xfrm flipH="1" flipV="1">
              <a:off x="6653000" y="61722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0" name="Connecteur droit 197"/>
            <p:cNvCxnSpPr/>
            <p:nvPr/>
          </p:nvCxnSpPr>
          <p:spPr>
            <a:xfrm flipV="1">
              <a:off x="6851472" y="6170714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1" name="Connecteur droit 198"/>
            <p:cNvCxnSpPr/>
            <p:nvPr/>
          </p:nvCxnSpPr>
          <p:spPr>
            <a:xfrm flipH="1" flipV="1">
              <a:off x="7022735" y="6170714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2" name="Connecteur droit 199"/>
            <p:cNvCxnSpPr/>
            <p:nvPr/>
          </p:nvCxnSpPr>
          <p:spPr>
            <a:xfrm flipV="1">
              <a:off x="7230593" y="6171305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3" name="Connecteur droit 200"/>
            <p:cNvCxnSpPr/>
            <p:nvPr/>
          </p:nvCxnSpPr>
          <p:spPr>
            <a:xfrm flipH="1" flipV="1">
              <a:off x="7401856" y="6171305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4" name="Connecteur droit 201"/>
            <p:cNvCxnSpPr/>
            <p:nvPr/>
          </p:nvCxnSpPr>
          <p:spPr>
            <a:xfrm flipV="1">
              <a:off x="7609104" y="616995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5" name="Connecteur droit 202"/>
            <p:cNvCxnSpPr>
              <a:stCxn id="307" idx="1"/>
              <a:endCxn id="307" idx="2"/>
            </p:cNvCxnSpPr>
            <p:nvPr/>
          </p:nvCxnSpPr>
          <p:spPr>
            <a:xfrm flipH="1" flipV="1">
              <a:off x="7756811" y="6174130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6" name="Connecteur droit 203"/>
            <p:cNvCxnSpPr/>
            <p:nvPr/>
          </p:nvCxnSpPr>
          <p:spPr>
            <a:xfrm flipV="1">
              <a:off x="7968244" y="61722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7" name="Connecteur droit 204"/>
            <p:cNvCxnSpPr/>
            <p:nvPr/>
          </p:nvCxnSpPr>
          <p:spPr>
            <a:xfrm flipH="1" flipV="1">
              <a:off x="8139507" y="61722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8" name="Connecteur droit 205"/>
            <p:cNvCxnSpPr/>
            <p:nvPr/>
          </p:nvCxnSpPr>
          <p:spPr>
            <a:xfrm flipV="1">
              <a:off x="8352119" y="617223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9" name="Connecteur droit 206"/>
            <p:cNvCxnSpPr/>
            <p:nvPr/>
          </p:nvCxnSpPr>
          <p:spPr>
            <a:xfrm flipH="1" flipV="1">
              <a:off x="8523382" y="6172230"/>
              <a:ext cx="212609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0" name="Connecteur droit 207"/>
            <p:cNvCxnSpPr/>
            <p:nvPr/>
          </p:nvCxnSpPr>
          <p:spPr>
            <a:xfrm flipV="1">
              <a:off x="8742734" y="61684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1" name="Connecteur droit 208"/>
            <p:cNvCxnSpPr>
              <a:stCxn id="340" idx="1"/>
              <a:endCxn id="340" idx="2"/>
            </p:cNvCxnSpPr>
            <p:nvPr/>
          </p:nvCxnSpPr>
          <p:spPr>
            <a:xfrm flipH="1" flipV="1">
              <a:off x="8883007" y="6174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2" name="Connecteur droit 209"/>
            <p:cNvCxnSpPr/>
            <p:nvPr/>
          </p:nvCxnSpPr>
          <p:spPr>
            <a:xfrm flipV="1">
              <a:off x="9094440" y="617223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3" name="Connecteur droit 210"/>
            <p:cNvCxnSpPr/>
            <p:nvPr/>
          </p:nvCxnSpPr>
          <p:spPr>
            <a:xfrm flipH="1" flipV="1">
              <a:off x="9265703" y="6172232"/>
              <a:ext cx="212612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4" name="Connecteur droit 211"/>
            <p:cNvCxnSpPr/>
            <p:nvPr/>
          </p:nvCxnSpPr>
          <p:spPr>
            <a:xfrm flipV="1">
              <a:off x="9472182" y="6173865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45" name="ZoneTexte 212"/>
            <p:cNvSpPr txBox="1"/>
            <p:nvPr/>
          </p:nvSpPr>
          <p:spPr>
            <a:xfrm>
              <a:off x="3468708" y="2508423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46" name="ZoneTexte 213"/>
            <p:cNvSpPr txBox="1"/>
            <p:nvPr/>
          </p:nvSpPr>
          <p:spPr>
            <a:xfrm>
              <a:off x="4215822" y="2481948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47" name="ZoneTexte 214"/>
            <p:cNvSpPr txBox="1"/>
            <p:nvPr/>
          </p:nvSpPr>
          <p:spPr>
            <a:xfrm>
              <a:off x="3819411" y="2489050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448" name="ZoneTexte 215"/>
            <p:cNvSpPr txBox="1"/>
            <p:nvPr/>
          </p:nvSpPr>
          <p:spPr>
            <a:xfrm>
              <a:off x="4591532" y="2477623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449" name="ZoneTexte 216"/>
            <p:cNvSpPr txBox="1"/>
            <p:nvPr/>
          </p:nvSpPr>
          <p:spPr>
            <a:xfrm>
              <a:off x="5339505" y="2469627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450" name="ZoneTexte 217"/>
            <p:cNvSpPr txBox="1"/>
            <p:nvPr/>
          </p:nvSpPr>
          <p:spPr>
            <a:xfrm>
              <a:off x="4943094" y="2476729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51" name="ZoneTexte 218"/>
            <p:cNvSpPr txBox="1"/>
            <p:nvPr/>
          </p:nvSpPr>
          <p:spPr>
            <a:xfrm>
              <a:off x="5701739" y="2481662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452" name="ZoneTexte 219"/>
            <p:cNvSpPr txBox="1"/>
            <p:nvPr/>
          </p:nvSpPr>
          <p:spPr>
            <a:xfrm>
              <a:off x="6461784" y="2469627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53" name="ZoneTexte 220"/>
            <p:cNvSpPr txBox="1"/>
            <p:nvPr/>
          </p:nvSpPr>
          <p:spPr>
            <a:xfrm>
              <a:off x="6052283" y="2483831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454" name="ZoneTexte 221"/>
            <p:cNvSpPr txBox="1"/>
            <p:nvPr/>
          </p:nvSpPr>
          <p:spPr>
            <a:xfrm>
              <a:off x="6790946" y="2465076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55" name="ZoneTexte 222"/>
            <p:cNvSpPr txBox="1"/>
            <p:nvPr/>
          </p:nvSpPr>
          <p:spPr>
            <a:xfrm>
              <a:off x="7141649" y="2445703"/>
              <a:ext cx="508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456" name="ZoneTexte 223"/>
            <p:cNvSpPr txBox="1"/>
            <p:nvPr/>
          </p:nvSpPr>
          <p:spPr>
            <a:xfrm>
              <a:off x="3295368" y="2738943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57" name="ZoneTexte 224"/>
            <p:cNvSpPr txBox="1"/>
            <p:nvPr/>
          </p:nvSpPr>
          <p:spPr>
            <a:xfrm>
              <a:off x="3487302" y="3100494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58" name="ZoneTexte 225"/>
            <p:cNvSpPr txBox="1"/>
            <p:nvPr/>
          </p:nvSpPr>
          <p:spPr>
            <a:xfrm>
              <a:off x="3694970" y="3430856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59" name="ZoneTexte 226"/>
            <p:cNvSpPr txBox="1"/>
            <p:nvPr/>
          </p:nvSpPr>
          <p:spPr>
            <a:xfrm>
              <a:off x="3848014" y="3733800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60" name="ZoneTexte 227"/>
            <p:cNvSpPr txBox="1"/>
            <p:nvPr/>
          </p:nvSpPr>
          <p:spPr>
            <a:xfrm>
              <a:off x="4046960" y="3989786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61" name="ZoneTexte 228"/>
            <p:cNvSpPr txBox="1"/>
            <p:nvPr/>
          </p:nvSpPr>
          <p:spPr>
            <a:xfrm>
              <a:off x="4238894" y="4351337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462" name="ZoneTexte 229"/>
            <p:cNvSpPr txBox="1"/>
            <p:nvPr/>
          </p:nvSpPr>
          <p:spPr>
            <a:xfrm>
              <a:off x="4425287" y="4651940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463" name="ZoneTexte 230"/>
            <p:cNvSpPr txBox="1"/>
            <p:nvPr/>
          </p:nvSpPr>
          <p:spPr>
            <a:xfrm>
              <a:off x="4599606" y="4984643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464" name="ZoneTexte 231"/>
            <p:cNvSpPr txBox="1"/>
            <p:nvPr/>
          </p:nvSpPr>
          <p:spPr>
            <a:xfrm>
              <a:off x="4820545" y="5263791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465" name="ZoneTexte 232"/>
            <p:cNvSpPr txBox="1"/>
            <p:nvPr/>
          </p:nvSpPr>
          <p:spPr>
            <a:xfrm>
              <a:off x="4911939" y="5598640"/>
              <a:ext cx="473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66" name="ZoneTexte 233"/>
            <p:cNvSpPr txBox="1"/>
            <p:nvPr/>
          </p:nvSpPr>
          <p:spPr>
            <a:xfrm>
              <a:off x="5102115" y="5925189"/>
              <a:ext cx="456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11</a:t>
              </a:r>
            </a:p>
          </p:txBody>
        </p:sp>
      </p:grpSp>
      <p:sp>
        <p:nvSpPr>
          <p:cNvPr id="7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Plateau de jeu : présentation des règles</a:t>
            </a:r>
          </a:p>
        </p:txBody>
      </p:sp>
      <p:sp>
        <p:nvSpPr>
          <p:cNvPr id="45" name="Hexagone 44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4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/>
          <p:cNvGrpSpPr/>
          <p:nvPr/>
        </p:nvGrpSpPr>
        <p:grpSpPr>
          <a:xfrm>
            <a:off x="3295368" y="2445703"/>
            <a:ext cx="6378077" cy="3848818"/>
            <a:chOff x="3295368" y="2445703"/>
            <a:chExt cx="6378077" cy="3848818"/>
          </a:xfrm>
        </p:grpSpPr>
        <p:sp>
          <p:nvSpPr>
            <p:cNvPr id="239" name="Hexagone 5"/>
            <p:cNvSpPr/>
            <p:nvPr/>
          </p:nvSpPr>
          <p:spPr>
            <a:xfrm rot="1769801">
              <a:off x="4913713" y="495516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Hexagone 6"/>
            <p:cNvSpPr/>
            <p:nvPr/>
          </p:nvSpPr>
          <p:spPr>
            <a:xfrm rot="1769801">
              <a:off x="5105649" y="526596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Hexagone 7"/>
            <p:cNvSpPr/>
            <p:nvPr/>
          </p:nvSpPr>
          <p:spPr>
            <a:xfrm rot="1769801">
              <a:off x="5297586" y="557677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2" name="Hexagone 8"/>
            <p:cNvSpPr/>
            <p:nvPr/>
          </p:nvSpPr>
          <p:spPr>
            <a:xfrm rot="1769801">
              <a:off x="5489524" y="588758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Hexagone 9"/>
            <p:cNvSpPr/>
            <p:nvPr/>
          </p:nvSpPr>
          <p:spPr>
            <a:xfrm rot="1769801">
              <a:off x="4145965" y="371193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Hexagone 10"/>
            <p:cNvSpPr/>
            <p:nvPr/>
          </p:nvSpPr>
          <p:spPr>
            <a:xfrm rot="1769801">
              <a:off x="4337901" y="402273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Hexagone 11"/>
            <p:cNvSpPr/>
            <p:nvPr/>
          </p:nvSpPr>
          <p:spPr>
            <a:xfrm rot="1769801">
              <a:off x="4529838" y="433354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Hexagone 12"/>
            <p:cNvSpPr/>
            <p:nvPr/>
          </p:nvSpPr>
          <p:spPr>
            <a:xfrm rot="1769801">
              <a:off x="4721776" y="464435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Hexagone 13"/>
            <p:cNvSpPr/>
            <p:nvPr/>
          </p:nvSpPr>
          <p:spPr>
            <a:xfrm rot="1769801">
              <a:off x="3570153" y="277951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Hexagone 14"/>
            <p:cNvSpPr/>
            <p:nvPr/>
          </p:nvSpPr>
          <p:spPr>
            <a:xfrm rot="1769801">
              <a:off x="3762090" y="309031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Hexagone 15"/>
            <p:cNvSpPr/>
            <p:nvPr/>
          </p:nvSpPr>
          <p:spPr>
            <a:xfrm rot="1769801">
              <a:off x="3954028" y="340112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Hexagone 16"/>
            <p:cNvSpPr/>
            <p:nvPr/>
          </p:nvSpPr>
          <p:spPr>
            <a:xfrm rot="1769801">
              <a:off x="5297588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1" name="Hexagone 17"/>
            <p:cNvSpPr/>
            <p:nvPr/>
          </p:nvSpPr>
          <p:spPr>
            <a:xfrm rot="1769801">
              <a:off x="5489524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Hexagone 18"/>
            <p:cNvSpPr/>
            <p:nvPr/>
          </p:nvSpPr>
          <p:spPr>
            <a:xfrm rot="1769801">
              <a:off x="5681461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Hexagone 19"/>
            <p:cNvSpPr/>
            <p:nvPr/>
          </p:nvSpPr>
          <p:spPr>
            <a:xfrm rot="1769801">
              <a:off x="5873399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Hexagone 20"/>
            <p:cNvSpPr/>
            <p:nvPr/>
          </p:nvSpPr>
          <p:spPr>
            <a:xfrm rot="1769801">
              <a:off x="4529840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Hexagone 21"/>
            <p:cNvSpPr/>
            <p:nvPr/>
          </p:nvSpPr>
          <p:spPr>
            <a:xfrm rot="1769801">
              <a:off x="4721776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6" name="Hexagone 22"/>
            <p:cNvSpPr/>
            <p:nvPr/>
          </p:nvSpPr>
          <p:spPr>
            <a:xfrm rot="1769801">
              <a:off x="4913713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7" name="Hexagone 23"/>
            <p:cNvSpPr/>
            <p:nvPr/>
          </p:nvSpPr>
          <p:spPr>
            <a:xfrm rot="1769801">
              <a:off x="5105651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Hexagone 24"/>
            <p:cNvSpPr/>
            <p:nvPr/>
          </p:nvSpPr>
          <p:spPr>
            <a:xfrm rot="1769801">
              <a:off x="3954028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Hexagone 25"/>
            <p:cNvSpPr/>
            <p:nvPr/>
          </p:nvSpPr>
          <p:spPr>
            <a:xfrm rot="1769801">
              <a:off x="4145965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Hexagone 26"/>
            <p:cNvSpPr/>
            <p:nvPr/>
          </p:nvSpPr>
          <p:spPr>
            <a:xfrm rot="1769801">
              <a:off x="4337903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Hexagone 27"/>
            <p:cNvSpPr/>
            <p:nvPr/>
          </p:nvSpPr>
          <p:spPr>
            <a:xfrm rot="1769801">
              <a:off x="5681460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2" name="Hexagone 28"/>
            <p:cNvSpPr/>
            <p:nvPr/>
          </p:nvSpPr>
          <p:spPr>
            <a:xfrm rot="1769801">
              <a:off x="5873396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Hexagone 29"/>
            <p:cNvSpPr/>
            <p:nvPr/>
          </p:nvSpPr>
          <p:spPr>
            <a:xfrm rot="1769801">
              <a:off x="6065333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Hexagone 30"/>
            <p:cNvSpPr/>
            <p:nvPr/>
          </p:nvSpPr>
          <p:spPr>
            <a:xfrm rot="1769801">
              <a:off x="6257271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5" name="Hexagone 31"/>
            <p:cNvSpPr/>
            <p:nvPr/>
          </p:nvSpPr>
          <p:spPr>
            <a:xfrm rot="1769801">
              <a:off x="4913712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Hexagone 32"/>
            <p:cNvSpPr/>
            <p:nvPr/>
          </p:nvSpPr>
          <p:spPr>
            <a:xfrm rot="1769801">
              <a:off x="5105648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Hexagone 33"/>
            <p:cNvSpPr/>
            <p:nvPr/>
          </p:nvSpPr>
          <p:spPr>
            <a:xfrm rot="1769801">
              <a:off x="5297585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Hexagone 34"/>
            <p:cNvSpPr/>
            <p:nvPr/>
          </p:nvSpPr>
          <p:spPr>
            <a:xfrm rot="1769801">
              <a:off x="5489523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Hexagone 35"/>
            <p:cNvSpPr/>
            <p:nvPr/>
          </p:nvSpPr>
          <p:spPr>
            <a:xfrm rot="1769801">
              <a:off x="4337900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Hexagone 36"/>
            <p:cNvSpPr/>
            <p:nvPr/>
          </p:nvSpPr>
          <p:spPr>
            <a:xfrm rot="1769801">
              <a:off x="4529837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Hexagone 37"/>
            <p:cNvSpPr/>
            <p:nvPr/>
          </p:nvSpPr>
          <p:spPr>
            <a:xfrm rot="1769801">
              <a:off x="4721775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Hexagone 38"/>
            <p:cNvSpPr/>
            <p:nvPr/>
          </p:nvSpPr>
          <p:spPr>
            <a:xfrm rot="1769801">
              <a:off x="6039909" y="495516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Hexagone 39"/>
            <p:cNvSpPr/>
            <p:nvPr/>
          </p:nvSpPr>
          <p:spPr>
            <a:xfrm rot="1769801">
              <a:off x="6231845" y="526596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Hexagone 40"/>
            <p:cNvSpPr/>
            <p:nvPr/>
          </p:nvSpPr>
          <p:spPr>
            <a:xfrm rot="1769801">
              <a:off x="6423782" y="557677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Hexagone 41"/>
            <p:cNvSpPr/>
            <p:nvPr/>
          </p:nvSpPr>
          <p:spPr>
            <a:xfrm rot="1769801">
              <a:off x="6615720" y="588758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Hexagone 42"/>
            <p:cNvSpPr/>
            <p:nvPr/>
          </p:nvSpPr>
          <p:spPr>
            <a:xfrm rot="1769801">
              <a:off x="5272161" y="371193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Hexagone 43"/>
            <p:cNvSpPr/>
            <p:nvPr/>
          </p:nvSpPr>
          <p:spPr>
            <a:xfrm rot="1769801">
              <a:off x="5464097" y="402274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8" name="Hexagone 44"/>
            <p:cNvSpPr/>
            <p:nvPr/>
          </p:nvSpPr>
          <p:spPr>
            <a:xfrm rot="1769801">
              <a:off x="5656034" y="433354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Hexagone 45"/>
            <p:cNvSpPr/>
            <p:nvPr/>
          </p:nvSpPr>
          <p:spPr>
            <a:xfrm rot="1769801">
              <a:off x="5847972" y="464435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Hexagone 46"/>
            <p:cNvSpPr/>
            <p:nvPr/>
          </p:nvSpPr>
          <p:spPr>
            <a:xfrm rot="1769801">
              <a:off x="4696349" y="277951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1" name="Hexagone 47"/>
            <p:cNvSpPr/>
            <p:nvPr/>
          </p:nvSpPr>
          <p:spPr>
            <a:xfrm rot="1769801">
              <a:off x="4888286" y="309031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Hexagone 48"/>
            <p:cNvSpPr/>
            <p:nvPr/>
          </p:nvSpPr>
          <p:spPr>
            <a:xfrm rot="1769801">
              <a:off x="5080224" y="340112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3" name="Hexagone 49"/>
            <p:cNvSpPr/>
            <p:nvPr/>
          </p:nvSpPr>
          <p:spPr>
            <a:xfrm rot="1769801">
              <a:off x="6423784" y="495516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Hexagone 50"/>
            <p:cNvSpPr/>
            <p:nvPr/>
          </p:nvSpPr>
          <p:spPr>
            <a:xfrm rot="1769801">
              <a:off x="6615720" y="526596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Hexagone 51"/>
            <p:cNvSpPr/>
            <p:nvPr/>
          </p:nvSpPr>
          <p:spPr>
            <a:xfrm rot="1769801">
              <a:off x="6807657" y="557677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Hexagone 52"/>
            <p:cNvSpPr/>
            <p:nvPr/>
          </p:nvSpPr>
          <p:spPr>
            <a:xfrm rot="1769801">
              <a:off x="6999595" y="588758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Hexagone 53"/>
            <p:cNvSpPr/>
            <p:nvPr/>
          </p:nvSpPr>
          <p:spPr>
            <a:xfrm rot="1769801">
              <a:off x="5656036" y="371193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8" name="Hexagone 54"/>
            <p:cNvSpPr/>
            <p:nvPr/>
          </p:nvSpPr>
          <p:spPr>
            <a:xfrm rot="1769801">
              <a:off x="5847972" y="402273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Hexagone 55"/>
            <p:cNvSpPr/>
            <p:nvPr/>
          </p:nvSpPr>
          <p:spPr>
            <a:xfrm rot="1769801">
              <a:off x="6039909" y="433354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Hexagone 56"/>
            <p:cNvSpPr/>
            <p:nvPr/>
          </p:nvSpPr>
          <p:spPr>
            <a:xfrm rot="1769801">
              <a:off x="6231847" y="464435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Hexagone 57"/>
            <p:cNvSpPr/>
            <p:nvPr/>
          </p:nvSpPr>
          <p:spPr>
            <a:xfrm rot="1769801">
              <a:off x="5080224" y="277951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Hexagone 58"/>
            <p:cNvSpPr/>
            <p:nvPr/>
          </p:nvSpPr>
          <p:spPr>
            <a:xfrm rot="1769801">
              <a:off x="5272161" y="309031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3" name="Hexagone 59"/>
            <p:cNvSpPr/>
            <p:nvPr/>
          </p:nvSpPr>
          <p:spPr>
            <a:xfrm rot="1769801">
              <a:off x="5464099" y="340112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Hexagone 60"/>
            <p:cNvSpPr/>
            <p:nvPr/>
          </p:nvSpPr>
          <p:spPr>
            <a:xfrm rot="1769801">
              <a:off x="6807656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5" name="Hexagone 61"/>
            <p:cNvSpPr/>
            <p:nvPr/>
          </p:nvSpPr>
          <p:spPr>
            <a:xfrm rot="1769801">
              <a:off x="6999592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Hexagone 62"/>
            <p:cNvSpPr/>
            <p:nvPr/>
          </p:nvSpPr>
          <p:spPr>
            <a:xfrm rot="1769801">
              <a:off x="7191529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Hexagone 63"/>
            <p:cNvSpPr/>
            <p:nvPr/>
          </p:nvSpPr>
          <p:spPr>
            <a:xfrm rot="1769801">
              <a:off x="7383467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8" name="Hexagone 64"/>
            <p:cNvSpPr/>
            <p:nvPr/>
          </p:nvSpPr>
          <p:spPr>
            <a:xfrm rot="1769801">
              <a:off x="6039908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9" name="Hexagone 65"/>
            <p:cNvSpPr/>
            <p:nvPr/>
          </p:nvSpPr>
          <p:spPr>
            <a:xfrm rot="1769801">
              <a:off x="6231844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Hexagone 66"/>
            <p:cNvSpPr/>
            <p:nvPr/>
          </p:nvSpPr>
          <p:spPr>
            <a:xfrm rot="1769801">
              <a:off x="6423781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Hexagone 67"/>
            <p:cNvSpPr/>
            <p:nvPr/>
          </p:nvSpPr>
          <p:spPr>
            <a:xfrm rot="1769801">
              <a:off x="6615719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Hexagone 68"/>
            <p:cNvSpPr/>
            <p:nvPr/>
          </p:nvSpPr>
          <p:spPr>
            <a:xfrm rot="1769801">
              <a:off x="5464096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Hexagone 69"/>
            <p:cNvSpPr/>
            <p:nvPr/>
          </p:nvSpPr>
          <p:spPr>
            <a:xfrm rot="1769801">
              <a:off x="5656033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Hexagone 70"/>
            <p:cNvSpPr/>
            <p:nvPr/>
          </p:nvSpPr>
          <p:spPr>
            <a:xfrm rot="1769801">
              <a:off x="5847971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Hexagone 71"/>
            <p:cNvSpPr/>
            <p:nvPr/>
          </p:nvSpPr>
          <p:spPr>
            <a:xfrm rot="1769801">
              <a:off x="7164115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Hexagone 72"/>
            <p:cNvSpPr/>
            <p:nvPr/>
          </p:nvSpPr>
          <p:spPr>
            <a:xfrm rot="1769801">
              <a:off x="7356051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Hexagone 73"/>
            <p:cNvSpPr/>
            <p:nvPr/>
          </p:nvSpPr>
          <p:spPr>
            <a:xfrm rot="1769801">
              <a:off x="7547988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Hexagone 74"/>
            <p:cNvSpPr/>
            <p:nvPr/>
          </p:nvSpPr>
          <p:spPr>
            <a:xfrm rot="1769801">
              <a:off x="7739926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Hexagone 75"/>
            <p:cNvSpPr/>
            <p:nvPr/>
          </p:nvSpPr>
          <p:spPr>
            <a:xfrm rot="1769801">
              <a:off x="6396367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Hexagone 76"/>
            <p:cNvSpPr/>
            <p:nvPr/>
          </p:nvSpPr>
          <p:spPr>
            <a:xfrm rot="1769801">
              <a:off x="6588303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Hexagone 77"/>
            <p:cNvSpPr/>
            <p:nvPr/>
          </p:nvSpPr>
          <p:spPr>
            <a:xfrm rot="1769801">
              <a:off x="6780240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Hexagone 78"/>
            <p:cNvSpPr/>
            <p:nvPr/>
          </p:nvSpPr>
          <p:spPr>
            <a:xfrm rot="1769801">
              <a:off x="6972178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Hexagone 79"/>
            <p:cNvSpPr/>
            <p:nvPr/>
          </p:nvSpPr>
          <p:spPr>
            <a:xfrm rot="1769801">
              <a:off x="5820555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Hexagone 80"/>
            <p:cNvSpPr/>
            <p:nvPr/>
          </p:nvSpPr>
          <p:spPr>
            <a:xfrm rot="1769801">
              <a:off x="6012492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Hexagone 81"/>
            <p:cNvSpPr/>
            <p:nvPr/>
          </p:nvSpPr>
          <p:spPr>
            <a:xfrm rot="1769801">
              <a:off x="6204430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Hexagone 82"/>
            <p:cNvSpPr/>
            <p:nvPr/>
          </p:nvSpPr>
          <p:spPr>
            <a:xfrm rot="1769801">
              <a:off x="7547990" y="495515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Hexagone 83"/>
            <p:cNvSpPr/>
            <p:nvPr/>
          </p:nvSpPr>
          <p:spPr>
            <a:xfrm rot="1769801">
              <a:off x="7739926" y="526596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Hexagone 84"/>
            <p:cNvSpPr/>
            <p:nvPr/>
          </p:nvSpPr>
          <p:spPr>
            <a:xfrm rot="1769801">
              <a:off x="7931863" y="557677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Hexagone 85"/>
            <p:cNvSpPr/>
            <p:nvPr/>
          </p:nvSpPr>
          <p:spPr>
            <a:xfrm rot="1769801">
              <a:off x="8123801" y="588757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Hexagone 86"/>
            <p:cNvSpPr/>
            <p:nvPr/>
          </p:nvSpPr>
          <p:spPr>
            <a:xfrm rot="1769801">
              <a:off x="6780242" y="371192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Hexagone 87"/>
            <p:cNvSpPr/>
            <p:nvPr/>
          </p:nvSpPr>
          <p:spPr>
            <a:xfrm rot="1769801">
              <a:off x="6972178" y="402273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Hexagone 88"/>
            <p:cNvSpPr/>
            <p:nvPr/>
          </p:nvSpPr>
          <p:spPr>
            <a:xfrm rot="1769801">
              <a:off x="7164115" y="433354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Hexagone 89"/>
            <p:cNvSpPr/>
            <p:nvPr/>
          </p:nvSpPr>
          <p:spPr>
            <a:xfrm rot="1769801">
              <a:off x="7356053" y="464435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Hexagone 90"/>
            <p:cNvSpPr/>
            <p:nvPr/>
          </p:nvSpPr>
          <p:spPr>
            <a:xfrm rot="1769801">
              <a:off x="6204430" y="277950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Hexagone 91"/>
            <p:cNvSpPr/>
            <p:nvPr/>
          </p:nvSpPr>
          <p:spPr>
            <a:xfrm rot="1769801">
              <a:off x="6396367" y="309031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Hexagone 92"/>
            <p:cNvSpPr/>
            <p:nvPr/>
          </p:nvSpPr>
          <p:spPr>
            <a:xfrm rot="1769801">
              <a:off x="6588305" y="340112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Hexagone 93"/>
            <p:cNvSpPr/>
            <p:nvPr/>
          </p:nvSpPr>
          <p:spPr>
            <a:xfrm rot="1769801">
              <a:off x="7931862" y="495515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Hexagone 94"/>
            <p:cNvSpPr/>
            <p:nvPr/>
          </p:nvSpPr>
          <p:spPr>
            <a:xfrm rot="1769801">
              <a:off x="8123798" y="526596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Hexagone 95"/>
            <p:cNvSpPr/>
            <p:nvPr/>
          </p:nvSpPr>
          <p:spPr>
            <a:xfrm rot="1769801">
              <a:off x="8315735" y="557677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Hexagone 96"/>
            <p:cNvSpPr/>
            <p:nvPr/>
          </p:nvSpPr>
          <p:spPr>
            <a:xfrm rot="1769801">
              <a:off x="8507673" y="588757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Hexagone 97"/>
            <p:cNvSpPr/>
            <p:nvPr/>
          </p:nvSpPr>
          <p:spPr>
            <a:xfrm rot="1769801">
              <a:off x="7164114" y="371192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Hexagone 98"/>
            <p:cNvSpPr/>
            <p:nvPr/>
          </p:nvSpPr>
          <p:spPr>
            <a:xfrm rot="1769801">
              <a:off x="7356050" y="402273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Hexagone 99"/>
            <p:cNvSpPr/>
            <p:nvPr/>
          </p:nvSpPr>
          <p:spPr>
            <a:xfrm rot="1769801">
              <a:off x="7547987" y="433354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Hexagone 100"/>
            <p:cNvSpPr/>
            <p:nvPr/>
          </p:nvSpPr>
          <p:spPr>
            <a:xfrm rot="1769801">
              <a:off x="7739925" y="464434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Hexagone 101"/>
            <p:cNvSpPr/>
            <p:nvPr/>
          </p:nvSpPr>
          <p:spPr>
            <a:xfrm rot="1769801">
              <a:off x="6588302" y="277950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Hexagone 102"/>
            <p:cNvSpPr/>
            <p:nvPr/>
          </p:nvSpPr>
          <p:spPr>
            <a:xfrm rot="1769801">
              <a:off x="6780239" y="309031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Hexagone 103"/>
            <p:cNvSpPr/>
            <p:nvPr/>
          </p:nvSpPr>
          <p:spPr>
            <a:xfrm rot="1769801">
              <a:off x="6972177" y="340112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8" name="Hexagone 104"/>
            <p:cNvSpPr/>
            <p:nvPr/>
          </p:nvSpPr>
          <p:spPr>
            <a:xfrm rot="1769801">
              <a:off x="8290311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Hexagone 105"/>
            <p:cNvSpPr/>
            <p:nvPr/>
          </p:nvSpPr>
          <p:spPr>
            <a:xfrm rot="1769801">
              <a:off x="8482247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0" name="Hexagone 106"/>
            <p:cNvSpPr/>
            <p:nvPr/>
          </p:nvSpPr>
          <p:spPr>
            <a:xfrm rot="1769801">
              <a:off x="8674184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Hexagone 107"/>
            <p:cNvSpPr/>
            <p:nvPr/>
          </p:nvSpPr>
          <p:spPr>
            <a:xfrm rot="1769801">
              <a:off x="8866122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2" name="Hexagone 108"/>
            <p:cNvSpPr/>
            <p:nvPr/>
          </p:nvSpPr>
          <p:spPr>
            <a:xfrm rot="1769801">
              <a:off x="7522563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3" name="Hexagone 109"/>
            <p:cNvSpPr/>
            <p:nvPr/>
          </p:nvSpPr>
          <p:spPr>
            <a:xfrm rot="1769801">
              <a:off x="7714499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4" name="Hexagone 110"/>
            <p:cNvSpPr/>
            <p:nvPr/>
          </p:nvSpPr>
          <p:spPr>
            <a:xfrm rot="1769801">
              <a:off x="7906436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5" name="Hexagone 111"/>
            <p:cNvSpPr/>
            <p:nvPr/>
          </p:nvSpPr>
          <p:spPr>
            <a:xfrm rot="1769801">
              <a:off x="8098374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6" name="Hexagone 112"/>
            <p:cNvSpPr/>
            <p:nvPr/>
          </p:nvSpPr>
          <p:spPr>
            <a:xfrm rot="1769801">
              <a:off x="6946751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7" name="Hexagone 113"/>
            <p:cNvSpPr/>
            <p:nvPr/>
          </p:nvSpPr>
          <p:spPr>
            <a:xfrm rot="1769801">
              <a:off x="7138688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8" name="Hexagone 114"/>
            <p:cNvSpPr/>
            <p:nvPr/>
          </p:nvSpPr>
          <p:spPr>
            <a:xfrm rot="1769801">
              <a:off x="7330626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9" name="Hexagone 115"/>
            <p:cNvSpPr/>
            <p:nvPr/>
          </p:nvSpPr>
          <p:spPr>
            <a:xfrm rot="1769801">
              <a:off x="8674186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Hexagone 116"/>
            <p:cNvSpPr/>
            <p:nvPr/>
          </p:nvSpPr>
          <p:spPr>
            <a:xfrm rot="1769801">
              <a:off x="8866122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Hexagone 117"/>
            <p:cNvSpPr/>
            <p:nvPr/>
          </p:nvSpPr>
          <p:spPr>
            <a:xfrm rot="1769801">
              <a:off x="9058059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Hexagone 118"/>
            <p:cNvSpPr/>
            <p:nvPr/>
          </p:nvSpPr>
          <p:spPr>
            <a:xfrm rot="1769801">
              <a:off x="9249997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Hexagone 119"/>
            <p:cNvSpPr/>
            <p:nvPr/>
          </p:nvSpPr>
          <p:spPr>
            <a:xfrm rot="1769801">
              <a:off x="7906438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4" name="Hexagone 120"/>
            <p:cNvSpPr/>
            <p:nvPr/>
          </p:nvSpPr>
          <p:spPr>
            <a:xfrm rot="1769801">
              <a:off x="8098374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5" name="Hexagone 121"/>
            <p:cNvSpPr/>
            <p:nvPr/>
          </p:nvSpPr>
          <p:spPr>
            <a:xfrm rot="1769801">
              <a:off x="8290311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Hexagone 122"/>
            <p:cNvSpPr/>
            <p:nvPr/>
          </p:nvSpPr>
          <p:spPr>
            <a:xfrm rot="1769801">
              <a:off x="8482249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7" name="Hexagone 123"/>
            <p:cNvSpPr/>
            <p:nvPr/>
          </p:nvSpPr>
          <p:spPr>
            <a:xfrm rot="1769801">
              <a:off x="7330626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8" name="Hexagone 124"/>
            <p:cNvSpPr/>
            <p:nvPr/>
          </p:nvSpPr>
          <p:spPr>
            <a:xfrm rot="1769801">
              <a:off x="7522563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9" name="Hexagone 125"/>
            <p:cNvSpPr/>
            <p:nvPr/>
          </p:nvSpPr>
          <p:spPr>
            <a:xfrm rot="1769801">
              <a:off x="7714501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0" name="Connecteur droit 126"/>
            <p:cNvCxnSpPr>
              <a:stCxn id="247" idx="3"/>
              <a:endCxn id="247" idx="2"/>
            </p:cNvCxnSpPr>
            <p:nvPr/>
          </p:nvCxnSpPr>
          <p:spPr>
            <a:xfrm flipH="1">
              <a:off x="3587038" y="2859901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Connecteur droit 127"/>
            <p:cNvCxnSpPr>
              <a:stCxn id="248" idx="3"/>
              <a:endCxn id="248" idx="2"/>
            </p:cNvCxnSpPr>
            <p:nvPr/>
          </p:nvCxnSpPr>
          <p:spPr>
            <a:xfrm flipH="1">
              <a:off x="3778975" y="3170709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2" name="Connecteur droit 128"/>
            <p:cNvCxnSpPr>
              <a:stCxn id="249" idx="3"/>
              <a:endCxn id="249" idx="2"/>
            </p:cNvCxnSpPr>
            <p:nvPr/>
          </p:nvCxnSpPr>
          <p:spPr>
            <a:xfrm flipH="1">
              <a:off x="3970913" y="3481515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3" name="Connecteur droit 129"/>
            <p:cNvCxnSpPr/>
            <p:nvPr/>
          </p:nvCxnSpPr>
          <p:spPr>
            <a:xfrm flipH="1">
              <a:off x="4158096" y="379464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Connecteur droit 130"/>
            <p:cNvCxnSpPr/>
            <p:nvPr/>
          </p:nvCxnSpPr>
          <p:spPr>
            <a:xfrm flipH="1">
              <a:off x="4350033" y="410545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5" name="Connecteur droit 131"/>
            <p:cNvCxnSpPr>
              <a:stCxn id="245" idx="3"/>
            </p:cNvCxnSpPr>
            <p:nvPr/>
          </p:nvCxnSpPr>
          <p:spPr>
            <a:xfrm flipH="1">
              <a:off x="4541972" y="4413938"/>
              <a:ext cx="15309" cy="2084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6" name="Connecteur droit 132"/>
            <p:cNvCxnSpPr/>
            <p:nvPr/>
          </p:nvCxnSpPr>
          <p:spPr>
            <a:xfrm flipH="1">
              <a:off x="4734845" y="472591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Connecteur droit 133"/>
            <p:cNvCxnSpPr/>
            <p:nvPr/>
          </p:nvCxnSpPr>
          <p:spPr>
            <a:xfrm flipH="1">
              <a:off x="4926782" y="5036718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Connecteur droit 134"/>
            <p:cNvCxnSpPr/>
            <p:nvPr/>
          </p:nvCxnSpPr>
          <p:spPr>
            <a:xfrm flipH="1">
              <a:off x="5118720" y="5358160"/>
              <a:ext cx="2875" cy="1955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Connecteur droit 135"/>
            <p:cNvCxnSpPr/>
            <p:nvPr/>
          </p:nvCxnSpPr>
          <p:spPr>
            <a:xfrm flipH="1">
              <a:off x="5312093" y="5660038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Connecteur droit 136"/>
            <p:cNvCxnSpPr/>
            <p:nvPr/>
          </p:nvCxnSpPr>
          <p:spPr>
            <a:xfrm flipH="1">
              <a:off x="5504030" y="597084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Connecteur droit 137"/>
            <p:cNvCxnSpPr>
              <a:stCxn id="247" idx="2"/>
              <a:endCxn id="248" idx="3"/>
            </p:cNvCxnSpPr>
            <p:nvPr/>
          </p:nvCxnSpPr>
          <p:spPr>
            <a:xfrm>
              <a:off x="3587038" y="3066061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2" name="Connecteur droit 138"/>
            <p:cNvCxnSpPr>
              <a:endCxn id="249" idx="3"/>
            </p:cNvCxnSpPr>
            <p:nvPr/>
          </p:nvCxnSpPr>
          <p:spPr>
            <a:xfrm>
              <a:off x="3791299" y="3384149"/>
              <a:ext cx="190172" cy="9736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Connecteur droit 139"/>
            <p:cNvCxnSpPr/>
            <p:nvPr/>
          </p:nvCxnSpPr>
          <p:spPr>
            <a:xfrm>
              <a:off x="3963258" y="3685140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Connecteur droit 140"/>
            <p:cNvCxnSpPr>
              <a:stCxn id="243" idx="2"/>
            </p:cNvCxnSpPr>
            <p:nvPr/>
          </p:nvCxnSpPr>
          <p:spPr>
            <a:xfrm>
              <a:off x="4162850" y="3998483"/>
              <a:ext cx="202273" cy="1114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Connecteur droit 141"/>
            <p:cNvCxnSpPr>
              <a:stCxn id="244" idx="2"/>
            </p:cNvCxnSpPr>
            <p:nvPr/>
          </p:nvCxnSpPr>
          <p:spPr>
            <a:xfrm>
              <a:off x="4354786" y="4309290"/>
              <a:ext cx="202236" cy="1094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Connecteur droit 142"/>
            <p:cNvCxnSpPr>
              <a:stCxn id="245" idx="2"/>
            </p:cNvCxnSpPr>
            <p:nvPr/>
          </p:nvCxnSpPr>
          <p:spPr>
            <a:xfrm>
              <a:off x="4546723" y="4620098"/>
              <a:ext cx="214560" cy="11671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7" name="Connecteur droit 143"/>
            <p:cNvCxnSpPr>
              <a:stCxn id="246" idx="2"/>
            </p:cNvCxnSpPr>
            <p:nvPr/>
          </p:nvCxnSpPr>
          <p:spPr>
            <a:xfrm>
              <a:off x="4738661" y="4930904"/>
              <a:ext cx="194581" cy="1068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Connecteur droit 144"/>
            <p:cNvCxnSpPr>
              <a:stCxn id="239" idx="2"/>
            </p:cNvCxnSpPr>
            <p:nvPr/>
          </p:nvCxnSpPr>
          <p:spPr>
            <a:xfrm>
              <a:off x="4930598" y="5241711"/>
              <a:ext cx="202014" cy="11627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Connecteur droit 145"/>
            <p:cNvCxnSpPr>
              <a:endCxn id="242" idx="3"/>
            </p:cNvCxnSpPr>
            <p:nvPr/>
          </p:nvCxnSpPr>
          <p:spPr>
            <a:xfrm>
              <a:off x="5324805" y="5866256"/>
              <a:ext cx="192162" cy="1017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0" name="Connecteur droit 146"/>
            <p:cNvCxnSpPr>
              <a:endCxn id="242" idx="1"/>
            </p:cNvCxnSpPr>
            <p:nvPr/>
          </p:nvCxnSpPr>
          <p:spPr>
            <a:xfrm>
              <a:off x="5524397" y="6179599"/>
              <a:ext cx="189869" cy="1121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Connecteur droit 147"/>
            <p:cNvCxnSpPr>
              <a:stCxn id="240" idx="2"/>
              <a:endCxn id="241" idx="3"/>
            </p:cNvCxnSpPr>
            <p:nvPr/>
          </p:nvCxnSpPr>
          <p:spPr>
            <a:xfrm>
              <a:off x="5122534" y="5552518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2" name="Connecteur droit 148"/>
            <p:cNvCxnSpPr/>
            <p:nvPr/>
          </p:nvCxnSpPr>
          <p:spPr>
            <a:xfrm flipH="1">
              <a:off x="7728482" y="2859903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Connecteur droit 149"/>
            <p:cNvCxnSpPr/>
            <p:nvPr/>
          </p:nvCxnSpPr>
          <p:spPr>
            <a:xfrm flipH="1">
              <a:off x="7920420" y="3170709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Connecteur droit 150"/>
            <p:cNvCxnSpPr/>
            <p:nvPr/>
          </p:nvCxnSpPr>
          <p:spPr>
            <a:xfrm flipH="1">
              <a:off x="8107603" y="348383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Connecteur droit 151"/>
            <p:cNvCxnSpPr/>
            <p:nvPr/>
          </p:nvCxnSpPr>
          <p:spPr>
            <a:xfrm flipH="1">
              <a:off x="8299540" y="3794644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Connecteur droit 152"/>
            <p:cNvCxnSpPr/>
            <p:nvPr/>
          </p:nvCxnSpPr>
          <p:spPr>
            <a:xfrm flipH="1">
              <a:off x="8491479" y="4103132"/>
              <a:ext cx="15309" cy="2084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Connecteur droit 153"/>
            <p:cNvCxnSpPr/>
            <p:nvPr/>
          </p:nvCxnSpPr>
          <p:spPr>
            <a:xfrm flipH="1">
              <a:off x="8684352" y="4415104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Connecteur droit 154"/>
            <p:cNvCxnSpPr/>
            <p:nvPr/>
          </p:nvCxnSpPr>
          <p:spPr>
            <a:xfrm flipH="1">
              <a:off x="8876289" y="472591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Connecteur droit 155"/>
            <p:cNvCxnSpPr/>
            <p:nvPr/>
          </p:nvCxnSpPr>
          <p:spPr>
            <a:xfrm flipH="1">
              <a:off x="9068227" y="5047354"/>
              <a:ext cx="2875" cy="1955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Connecteur droit 156"/>
            <p:cNvCxnSpPr/>
            <p:nvPr/>
          </p:nvCxnSpPr>
          <p:spPr>
            <a:xfrm flipH="1">
              <a:off x="9261600" y="534923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Connecteur droit 157"/>
            <p:cNvCxnSpPr/>
            <p:nvPr/>
          </p:nvCxnSpPr>
          <p:spPr>
            <a:xfrm flipH="1">
              <a:off x="9453537" y="566004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2" name="Connecteur droit 158"/>
            <p:cNvCxnSpPr>
              <a:stCxn id="357" idx="4"/>
            </p:cNvCxnSpPr>
            <p:nvPr/>
          </p:nvCxnSpPr>
          <p:spPr>
            <a:xfrm>
              <a:off x="7529332" y="2744648"/>
              <a:ext cx="209708" cy="1152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Connecteur droit 159"/>
            <p:cNvCxnSpPr/>
            <p:nvPr/>
          </p:nvCxnSpPr>
          <p:spPr>
            <a:xfrm>
              <a:off x="7740806" y="3073343"/>
              <a:ext cx="190172" cy="9736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Connecteur droit 160"/>
            <p:cNvCxnSpPr>
              <a:stCxn id="359" idx="4"/>
              <a:endCxn id="359" idx="5"/>
            </p:cNvCxnSpPr>
            <p:nvPr/>
          </p:nvCxnSpPr>
          <p:spPr>
            <a:xfrm>
              <a:off x="7913207" y="3366262"/>
              <a:ext cx="207857" cy="117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Connecteur droit 161"/>
            <p:cNvCxnSpPr/>
            <p:nvPr/>
          </p:nvCxnSpPr>
          <p:spPr>
            <a:xfrm>
              <a:off x="8112357" y="3687677"/>
              <a:ext cx="202273" cy="1114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6" name="Connecteur droit 162"/>
            <p:cNvCxnSpPr>
              <a:stCxn id="354" idx="4"/>
            </p:cNvCxnSpPr>
            <p:nvPr/>
          </p:nvCxnSpPr>
          <p:spPr>
            <a:xfrm>
              <a:off x="8297080" y="3987877"/>
              <a:ext cx="209449" cy="12003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7" name="Connecteur droit 163"/>
            <p:cNvCxnSpPr>
              <a:stCxn id="355" idx="4"/>
            </p:cNvCxnSpPr>
            <p:nvPr/>
          </p:nvCxnSpPr>
          <p:spPr>
            <a:xfrm>
              <a:off x="8489017" y="4298685"/>
              <a:ext cx="221773" cy="127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Connecteur droit 164"/>
            <p:cNvCxnSpPr>
              <a:stCxn id="356" idx="4"/>
            </p:cNvCxnSpPr>
            <p:nvPr/>
          </p:nvCxnSpPr>
          <p:spPr>
            <a:xfrm>
              <a:off x="8680955" y="4609491"/>
              <a:ext cx="201794" cy="1175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9" name="Connecteur droit 165"/>
            <p:cNvCxnSpPr>
              <a:stCxn id="356" idx="0"/>
              <a:endCxn id="349" idx="5"/>
            </p:cNvCxnSpPr>
            <p:nvPr/>
          </p:nvCxnSpPr>
          <p:spPr>
            <a:xfrm>
              <a:off x="8878254" y="4933236"/>
              <a:ext cx="202495" cy="1046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0" name="Connecteur droit 166"/>
            <p:cNvCxnSpPr/>
            <p:nvPr/>
          </p:nvCxnSpPr>
          <p:spPr>
            <a:xfrm>
              <a:off x="9274312" y="5555450"/>
              <a:ext cx="192162" cy="1017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1" name="Connecteur droit 167"/>
            <p:cNvCxnSpPr>
              <a:endCxn id="352" idx="5"/>
            </p:cNvCxnSpPr>
            <p:nvPr/>
          </p:nvCxnSpPr>
          <p:spPr>
            <a:xfrm>
              <a:off x="9473904" y="5868793"/>
              <a:ext cx="182656" cy="10151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2" name="Connecteur droit 168"/>
            <p:cNvCxnSpPr/>
            <p:nvPr/>
          </p:nvCxnSpPr>
          <p:spPr>
            <a:xfrm>
              <a:off x="9072041" y="5241712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3" name="Connecteur droit 169"/>
            <p:cNvCxnSpPr/>
            <p:nvPr/>
          </p:nvCxnSpPr>
          <p:spPr>
            <a:xfrm flipH="1">
              <a:off x="9646002" y="597084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4" name="Connecteur droit 170"/>
            <p:cNvCxnSpPr>
              <a:stCxn id="247" idx="3"/>
              <a:endCxn id="247" idx="4"/>
            </p:cNvCxnSpPr>
            <p:nvPr/>
          </p:nvCxnSpPr>
          <p:spPr>
            <a:xfrm flipV="1">
              <a:off x="3597596" y="274465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5" name="Connecteur droit 171"/>
            <p:cNvCxnSpPr>
              <a:stCxn id="247" idx="5"/>
              <a:endCxn id="247" idx="4"/>
            </p:cNvCxnSpPr>
            <p:nvPr/>
          </p:nvCxnSpPr>
          <p:spPr>
            <a:xfrm flipH="1" flipV="1">
              <a:off x="3768859" y="2744650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6" name="Connecteur droit 172"/>
            <p:cNvCxnSpPr/>
            <p:nvPr/>
          </p:nvCxnSpPr>
          <p:spPr>
            <a:xfrm flipV="1">
              <a:off x="3984152" y="27431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7" name="Connecteur droit 173"/>
            <p:cNvCxnSpPr/>
            <p:nvPr/>
          </p:nvCxnSpPr>
          <p:spPr>
            <a:xfrm flipH="1" flipV="1">
              <a:off x="4155415" y="2743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8" name="Connecteur droit 174"/>
            <p:cNvCxnSpPr/>
            <p:nvPr/>
          </p:nvCxnSpPr>
          <p:spPr>
            <a:xfrm flipV="1">
              <a:off x="4361491" y="27446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9" name="Connecteur droit 175"/>
            <p:cNvCxnSpPr/>
            <p:nvPr/>
          </p:nvCxnSpPr>
          <p:spPr>
            <a:xfrm flipH="1" flipV="1">
              <a:off x="4532754" y="27446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0" name="Connecteur droit 176"/>
            <p:cNvCxnSpPr/>
            <p:nvPr/>
          </p:nvCxnSpPr>
          <p:spPr>
            <a:xfrm flipV="1">
              <a:off x="4731226" y="27431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1" name="Connecteur droit 177"/>
            <p:cNvCxnSpPr/>
            <p:nvPr/>
          </p:nvCxnSpPr>
          <p:spPr>
            <a:xfrm flipH="1" flipV="1">
              <a:off x="4902489" y="2743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2" name="Connecteur droit 178"/>
            <p:cNvCxnSpPr/>
            <p:nvPr/>
          </p:nvCxnSpPr>
          <p:spPr>
            <a:xfrm flipV="1">
              <a:off x="5110347" y="274372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3" name="Connecteur droit 179"/>
            <p:cNvCxnSpPr/>
            <p:nvPr/>
          </p:nvCxnSpPr>
          <p:spPr>
            <a:xfrm flipH="1" flipV="1">
              <a:off x="5281610" y="2743722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4" name="Connecteur droit 180"/>
            <p:cNvCxnSpPr/>
            <p:nvPr/>
          </p:nvCxnSpPr>
          <p:spPr>
            <a:xfrm flipV="1">
              <a:off x="5488858" y="2742367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5" name="Connecteur droit 181"/>
            <p:cNvCxnSpPr/>
            <p:nvPr/>
          </p:nvCxnSpPr>
          <p:spPr>
            <a:xfrm flipH="1" flipV="1">
              <a:off x="5660121" y="2742367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6" name="Connecteur droit 182"/>
            <p:cNvCxnSpPr>
              <a:stCxn id="313" idx="3"/>
              <a:endCxn id="313" idx="4"/>
            </p:cNvCxnSpPr>
            <p:nvPr/>
          </p:nvCxnSpPr>
          <p:spPr>
            <a:xfrm flipV="1">
              <a:off x="5847998" y="27446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7" name="Connecteur droit 183"/>
            <p:cNvCxnSpPr>
              <a:stCxn id="313" idx="5"/>
              <a:endCxn id="313" idx="4"/>
            </p:cNvCxnSpPr>
            <p:nvPr/>
          </p:nvCxnSpPr>
          <p:spPr>
            <a:xfrm flipH="1" flipV="1">
              <a:off x="6019261" y="27446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8" name="Connecteur droit 184"/>
            <p:cNvCxnSpPr>
              <a:stCxn id="324" idx="3"/>
              <a:endCxn id="324" idx="4"/>
            </p:cNvCxnSpPr>
            <p:nvPr/>
          </p:nvCxnSpPr>
          <p:spPr>
            <a:xfrm flipV="1">
              <a:off x="6231873" y="2744647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9" name="Connecteur droit 185"/>
            <p:cNvCxnSpPr>
              <a:stCxn id="335" idx="3"/>
              <a:endCxn id="324" idx="4"/>
            </p:cNvCxnSpPr>
            <p:nvPr/>
          </p:nvCxnSpPr>
          <p:spPr>
            <a:xfrm flipH="1" flipV="1">
              <a:off x="6403136" y="2744647"/>
              <a:ext cx="212609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0" name="Connecteur droit 186"/>
            <p:cNvCxnSpPr/>
            <p:nvPr/>
          </p:nvCxnSpPr>
          <p:spPr>
            <a:xfrm flipV="1">
              <a:off x="6622488" y="27408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1" name="Connecteur droit 187"/>
            <p:cNvCxnSpPr/>
            <p:nvPr/>
          </p:nvCxnSpPr>
          <p:spPr>
            <a:xfrm flipH="1" flipV="1">
              <a:off x="6793751" y="27408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Connecteur droit 188"/>
            <p:cNvCxnSpPr>
              <a:stCxn id="346" idx="3"/>
              <a:endCxn id="346" idx="4"/>
            </p:cNvCxnSpPr>
            <p:nvPr/>
          </p:nvCxnSpPr>
          <p:spPr>
            <a:xfrm flipV="1">
              <a:off x="6974194" y="2744649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3" name="Connecteur droit 189"/>
            <p:cNvCxnSpPr>
              <a:stCxn id="357" idx="3"/>
              <a:endCxn id="346" idx="4"/>
            </p:cNvCxnSpPr>
            <p:nvPr/>
          </p:nvCxnSpPr>
          <p:spPr>
            <a:xfrm flipH="1" flipV="1">
              <a:off x="7145457" y="2744649"/>
              <a:ext cx="212612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4" name="Connecteur droit 190"/>
            <p:cNvCxnSpPr/>
            <p:nvPr/>
          </p:nvCxnSpPr>
          <p:spPr>
            <a:xfrm flipV="1">
              <a:off x="7351936" y="274628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5" name="Connecteur droit 191"/>
            <p:cNvCxnSpPr/>
            <p:nvPr/>
          </p:nvCxnSpPr>
          <p:spPr>
            <a:xfrm flipV="1">
              <a:off x="5717842" y="6172233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6" name="Connecteur droit 192"/>
            <p:cNvCxnSpPr/>
            <p:nvPr/>
          </p:nvCxnSpPr>
          <p:spPr>
            <a:xfrm flipH="1" flipV="1">
              <a:off x="5889105" y="6172233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7" name="Connecteur droit 193"/>
            <p:cNvCxnSpPr/>
            <p:nvPr/>
          </p:nvCxnSpPr>
          <p:spPr>
            <a:xfrm flipV="1">
              <a:off x="6104398" y="6170714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8" name="Connecteur droit 194"/>
            <p:cNvCxnSpPr/>
            <p:nvPr/>
          </p:nvCxnSpPr>
          <p:spPr>
            <a:xfrm flipH="1" flipV="1">
              <a:off x="6275661" y="6170714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9" name="Connecteur droit 195"/>
            <p:cNvCxnSpPr/>
            <p:nvPr/>
          </p:nvCxnSpPr>
          <p:spPr>
            <a:xfrm flipV="1">
              <a:off x="6481737" y="61722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0" name="Connecteur droit 196"/>
            <p:cNvCxnSpPr/>
            <p:nvPr/>
          </p:nvCxnSpPr>
          <p:spPr>
            <a:xfrm flipH="1" flipV="1">
              <a:off x="6653000" y="61722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1" name="Connecteur droit 197"/>
            <p:cNvCxnSpPr/>
            <p:nvPr/>
          </p:nvCxnSpPr>
          <p:spPr>
            <a:xfrm flipV="1">
              <a:off x="6851472" y="6170714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2" name="Connecteur droit 198"/>
            <p:cNvCxnSpPr/>
            <p:nvPr/>
          </p:nvCxnSpPr>
          <p:spPr>
            <a:xfrm flipH="1" flipV="1">
              <a:off x="7022735" y="6170714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3" name="Connecteur droit 199"/>
            <p:cNvCxnSpPr/>
            <p:nvPr/>
          </p:nvCxnSpPr>
          <p:spPr>
            <a:xfrm flipV="1">
              <a:off x="7230593" y="6171305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4" name="Connecteur droit 200"/>
            <p:cNvCxnSpPr/>
            <p:nvPr/>
          </p:nvCxnSpPr>
          <p:spPr>
            <a:xfrm flipH="1" flipV="1">
              <a:off x="7401856" y="6171305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5" name="Connecteur droit 201"/>
            <p:cNvCxnSpPr/>
            <p:nvPr/>
          </p:nvCxnSpPr>
          <p:spPr>
            <a:xfrm flipV="1">
              <a:off x="7609104" y="616995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6" name="Connecteur droit 202"/>
            <p:cNvCxnSpPr>
              <a:stCxn id="308" idx="1"/>
              <a:endCxn id="308" idx="2"/>
            </p:cNvCxnSpPr>
            <p:nvPr/>
          </p:nvCxnSpPr>
          <p:spPr>
            <a:xfrm flipH="1" flipV="1">
              <a:off x="7756811" y="6174130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7" name="Connecteur droit 203"/>
            <p:cNvCxnSpPr/>
            <p:nvPr/>
          </p:nvCxnSpPr>
          <p:spPr>
            <a:xfrm flipV="1">
              <a:off x="7968244" y="61722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8" name="Connecteur droit 204"/>
            <p:cNvCxnSpPr/>
            <p:nvPr/>
          </p:nvCxnSpPr>
          <p:spPr>
            <a:xfrm flipH="1" flipV="1">
              <a:off x="8139507" y="61722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9" name="Connecteur droit 205"/>
            <p:cNvCxnSpPr/>
            <p:nvPr/>
          </p:nvCxnSpPr>
          <p:spPr>
            <a:xfrm flipV="1">
              <a:off x="8352119" y="617223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0" name="Connecteur droit 206"/>
            <p:cNvCxnSpPr/>
            <p:nvPr/>
          </p:nvCxnSpPr>
          <p:spPr>
            <a:xfrm flipH="1" flipV="1">
              <a:off x="8523382" y="6172230"/>
              <a:ext cx="212609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1" name="Connecteur droit 207"/>
            <p:cNvCxnSpPr/>
            <p:nvPr/>
          </p:nvCxnSpPr>
          <p:spPr>
            <a:xfrm flipV="1">
              <a:off x="8742734" y="61684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2" name="Connecteur droit 208"/>
            <p:cNvCxnSpPr>
              <a:stCxn id="341" idx="1"/>
              <a:endCxn id="341" idx="2"/>
            </p:cNvCxnSpPr>
            <p:nvPr/>
          </p:nvCxnSpPr>
          <p:spPr>
            <a:xfrm flipH="1" flipV="1">
              <a:off x="8883007" y="6174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3" name="Connecteur droit 209"/>
            <p:cNvCxnSpPr/>
            <p:nvPr/>
          </p:nvCxnSpPr>
          <p:spPr>
            <a:xfrm flipV="1">
              <a:off x="9094440" y="617223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4" name="Connecteur droit 210"/>
            <p:cNvCxnSpPr/>
            <p:nvPr/>
          </p:nvCxnSpPr>
          <p:spPr>
            <a:xfrm flipH="1" flipV="1">
              <a:off x="9265703" y="6172232"/>
              <a:ext cx="212612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5" name="Connecteur droit 211"/>
            <p:cNvCxnSpPr/>
            <p:nvPr/>
          </p:nvCxnSpPr>
          <p:spPr>
            <a:xfrm flipV="1">
              <a:off x="9472182" y="6173865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46" name="ZoneTexte 212"/>
            <p:cNvSpPr txBox="1"/>
            <p:nvPr/>
          </p:nvSpPr>
          <p:spPr>
            <a:xfrm>
              <a:off x="3468708" y="2508423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47" name="ZoneTexte 213"/>
            <p:cNvSpPr txBox="1"/>
            <p:nvPr/>
          </p:nvSpPr>
          <p:spPr>
            <a:xfrm>
              <a:off x="4215822" y="2481948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48" name="ZoneTexte 214"/>
            <p:cNvSpPr txBox="1"/>
            <p:nvPr/>
          </p:nvSpPr>
          <p:spPr>
            <a:xfrm>
              <a:off x="3819411" y="2489050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449" name="ZoneTexte 215"/>
            <p:cNvSpPr txBox="1"/>
            <p:nvPr/>
          </p:nvSpPr>
          <p:spPr>
            <a:xfrm>
              <a:off x="4591532" y="2477623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450" name="ZoneTexte 216"/>
            <p:cNvSpPr txBox="1"/>
            <p:nvPr/>
          </p:nvSpPr>
          <p:spPr>
            <a:xfrm>
              <a:off x="5339505" y="2469627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451" name="ZoneTexte 217"/>
            <p:cNvSpPr txBox="1"/>
            <p:nvPr/>
          </p:nvSpPr>
          <p:spPr>
            <a:xfrm>
              <a:off x="4943094" y="2476729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52" name="ZoneTexte 218"/>
            <p:cNvSpPr txBox="1"/>
            <p:nvPr/>
          </p:nvSpPr>
          <p:spPr>
            <a:xfrm>
              <a:off x="5701739" y="2481662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453" name="ZoneTexte 219"/>
            <p:cNvSpPr txBox="1"/>
            <p:nvPr/>
          </p:nvSpPr>
          <p:spPr>
            <a:xfrm>
              <a:off x="6461784" y="2469627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54" name="ZoneTexte 220"/>
            <p:cNvSpPr txBox="1"/>
            <p:nvPr/>
          </p:nvSpPr>
          <p:spPr>
            <a:xfrm>
              <a:off x="6052283" y="2483831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455" name="ZoneTexte 221"/>
            <p:cNvSpPr txBox="1"/>
            <p:nvPr/>
          </p:nvSpPr>
          <p:spPr>
            <a:xfrm>
              <a:off x="6790946" y="2465076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56" name="ZoneTexte 222"/>
            <p:cNvSpPr txBox="1"/>
            <p:nvPr/>
          </p:nvSpPr>
          <p:spPr>
            <a:xfrm>
              <a:off x="7141649" y="2445703"/>
              <a:ext cx="508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457" name="ZoneTexte 223"/>
            <p:cNvSpPr txBox="1"/>
            <p:nvPr/>
          </p:nvSpPr>
          <p:spPr>
            <a:xfrm>
              <a:off x="3295368" y="2738943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58" name="ZoneTexte 224"/>
            <p:cNvSpPr txBox="1"/>
            <p:nvPr/>
          </p:nvSpPr>
          <p:spPr>
            <a:xfrm>
              <a:off x="3487302" y="3100494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59" name="ZoneTexte 225"/>
            <p:cNvSpPr txBox="1"/>
            <p:nvPr/>
          </p:nvSpPr>
          <p:spPr>
            <a:xfrm>
              <a:off x="3694970" y="3430856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60" name="ZoneTexte 226"/>
            <p:cNvSpPr txBox="1"/>
            <p:nvPr/>
          </p:nvSpPr>
          <p:spPr>
            <a:xfrm>
              <a:off x="3848014" y="3733800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61" name="ZoneTexte 227"/>
            <p:cNvSpPr txBox="1"/>
            <p:nvPr/>
          </p:nvSpPr>
          <p:spPr>
            <a:xfrm>
              <a:off x="4046960" y="3989786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62" name="ZoneTexte 228"/>
            <p:cNvSpPr txBox="1"/>
            <p:nvPr/>
          </p:nvSpPr>
          <p:spPr>
            <a:xfrm>
              <a:off x="4238894" y="4351337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463" name="ZoneTexte 229"/>
            <p:cNvSpPr txBox="1"/>
            <p:nvPr/>
          </p:nvSpPr>
          <p:spPr>
            <a:xfrm>
              <a:off x="4425287" y="4651940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464" name="ZoneTexte 230"/>
            <p:cNvSpPr txBox="1"/>
            <p:nvPr/>
          </p:nvSpPr>
          <p:spPr>
            <a:xfrm>
              <a:off x="4599606" y="4984643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465" name="ZoneTexte 231"/>
            <p:cNvSpPr txBox="1"/>
            <p:nvPr/>
          </p:nvSpPr>
          <p:spPr>
            <a:xfrm>
              <a:off x="4820545" y="5263791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466" name="ZoneTexte 232"/>
            <p:cNvSpPr txBox="1"/>
            <p:nvPr/>
          </p:nvSpPr>
          <p:spPr>
            <a:xfrm>
              <a:off x="4911939" y="5598640"/>
              <a:ext cx="473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67" name="ZoneTexte 233"/>
            <p:cNvSpPr txBox="1"/>
            <p:nvPr/>
          </p:nvSpPr>
          <p:spPr>
            <a:xfrm>
              <a:off x="5102115" y="5925189"/>
              <a:ext cx="456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11</a:t>
              </a:r>
            </a:p>
          </p:txBody>
        </p:sp>
      </p:grpSp>
      <p:sp>
        <p:nvSpPr>
          <p:cNvPr id="7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Plateau de jeu : présentation des règles</a:t>
            </a:r>
          </a:p>
        </p:txBody>
      </p:sp>
      <p:sp>
        <p:nvSpPr>
          <p:cNvPr id="46" name="Hexagone 45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Hexagone 51"/>
          <p:cNvSpPr/>
          <p:nvPr/>
        </p:nvSpPr>
        <p:spPr>
          <a:xfrm rot="1769801">
            <a:off x="5080224" y="340112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55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308"/>
          <p:cNvGrpSpPr/>
          <p:nvPr/>
        </p:nvGrpSpPr>
        <p:grpSpPr>
          <a:xfrm>
            <a:off x="3295368" y="2445703"/>
            <a:ext cx="6378077" cy="3848818"/>
            <a:chOff x="3295368" y="2445703"/>
            <a:chExt cx="6378077" cy="3848818"/>
          </a:xfrm>
        </p:grpSpPr>
        <p:sp>
          <p:nvSpPr>
            <p:cNvPr id="312" name="Hexagone 5"/>
            <p:cNvSpPr/>
            <p:nvPr/>
          </p:nvSpPr>
          <p:spPr>
            <a:xfrm rot="1769801">
              <a:off x="4913713" y="495516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Hexagone 6"/>
            <p:cNvSpPr/>
            <p:nvPr/>
          </p:nvSpPr>
          <p:spPr>
            <a:xfrm rot="1769801">
              <a:off x="5105649" y="526596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Hexagone 7"/>
            <p:cNvSpPr/>
            <p:nvPr/>
          </p:nvSpPr>
          <p:spPr>
            <a:xfrm rot="1769801">
              <a:off x="5297586" y="557677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Hexagone 8"/>
            <p:cNvSpPr/>
            <p:nvPr/>
          </p:nvSpPr>
          <p:spPr>
            <a:xfrm rot="1769801">
              <a:off x="5489524" y="588758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Hexagone 9"/>
            <p:cNvSpPr/>
            <p:nvPr/>
          </p:nvSpPr>
          <p:spPr>
            <a:xfrm rot="1769801">
              <a:off x="4145965" y="371193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Hexagone 10"/>
            <p:cNvSpPr/>
            <p:nvPr/>
          </p:nvSpPr>
          <p:spPr>
            <a:xfrm rot="1769801">
              <a:off x="4337901" y="402273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Hexagone 11"/>
            <p:cNvSpPr/>
            <p:nvPr/>
          </p:nvSpPr>
          <p:spPr>
            <a:xfrm rot="1769801">
              <a:off x="4529838" y="433354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Hexagone 12"/>
            <p:cNvSpPr/>
            <p:nvPr/>
          </p:nvSpPr>
          <p:spPr>
            <a:xfrm rot="1769801">
              <a:off x="4721776" y="464435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Hexagone 13"/>
            <p:cNvSpPr/>
            <p:nvPr/>
          </p:nvSpPr>
          <p:spPr>
            <a:xfrm rot="1769801">
              <a:off x="3570153" y="277951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Hexagone 14"/>
            <p:cNvSpPr/>
            <p:nvPr/>
          </p:nvSpPr>
          <p:spPr>
            <a:xfrm rot="1769801">
              <a:off x="3762090" y="309031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Hexagone 15"/>
            <p:cNvSpPr/>
            <p:nvPr/>
          </p:nvSpPr>
          <p:spPr>
            <a:xfrm rot="1769801">
              <a:off x="3954028" y="340112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Hexagone 16"/>
            <p:cNvSpPr/>
            <p:nvPr/>
          </p:nvSpPr>
          <p:spPr>
            <a:xfrm rot="1769801">
              <a:off x="5297588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Hexagone 17"/>
            <p:cNvSpPr/>
            <p:nvPr/>
          </p:nvSpPr>
          <p:spPr>
            <a:xfrm rot="1769801">
              <a:off x="5489524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Hexagone 18"/>
            <p:cNvSpPr/>
            <p:nvPr/>
          </p:nvSpPr>
          <p:spPr>
            <a:xfrm rot="1769801">
              <a:off x="5681461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Hexagone 19"/>
            <p:cNvSpPr/>
            <p:nvPr/>
          </p:nvSpPr>
          <p:spPr>
            <a:xfrm rot="1769801">
              <a:off x="5873399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Hexagone 20"/>
            <p:cNvSpPr/>
            <p:nvPr/>
          </p:nvSpPr>
          <p:spPr>
            <a:xfrm rot="1769801">
              <a:off x="4529840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Hexagone 21"/>
            <p:cNvSpPr/>
            <p:nvPr/>
          </p:nvSpPr>
          <p:spPr>
            <a:xfrm rot="1769801">
              <a:off x="4721776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Hexagone 22"/>
            <p:cNvSpPr/>
            <p:nvPr/>
          </p:nvSpPr>
          <p:spPr>
            <a:xfrm rot="1769801">
              <a:off x="4913713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Hexagone 23"/>
            <p:cNvSpPr/>
            <p:nvPr/>
          </p:nvSpPr>
          <p:spPr>
            <a:xfrm rot="1769801">
              <a:off x="5105651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Hexagone 24"/>
            <p:cNvSpPr/>
            <p:nvPr/>
          </p:nvSpPr>
          <p:spPr>
            <a:xfrm rot="1769801">
              <a:off x="3954028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Hexagone 25"/>
            <p:cNvSpPr/>
            <p:nvPr/>
          </p:nvSpPr>
          <p:spPr>
            <a:xfrm rot="1769801">
              <a:off x="4145965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Hexagone 26"/>
            <p:cNvSpPr/>
            <p:nvPr/>
          </p:nvSpPr>
          <p:spPr>
            <a:xfrm rot="1769801">
              <a:off x="4337903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Hexagone 27"/>
            <p:cNvSpPr/>
            <p:nvPr/>
          </p:nvSpPr>
          <p:spPr>
            <a:xfrm rot="1769801">
              <a:off x="5681460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8" name="Hexagone 28"/>
            <p:cNvSpPr/>
            <p:nvPr/>
          </p:nvSpPr>
          <p:spPr>
            <a:xfrm rot="1769801">
              <a:off x="5873396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Hexagone 29"/>
            <p:cNvSpPr/>
            <p:nvPr/>
          </p:nvSpPr>
          <p:spPr>
            <a:xfrm rot="1769801">
              <a:off x="6065333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0" name="Hexagone 30"/>
            <p:cNvSpPr/>
            <p:nvPr/>
          </p:nvSpPr>
          <p:spPr>
            <a:xfrm rot="1769801">
              <a:off x="6257271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Hexagone 31"/>
            <p:cNvSpPr/>
            <p:nvPr/>
          </p:nvSpPr>
          <p:spPr>
            <a:xfrm rot="1769801">
              <a:off x="4913712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2" name="Hexagone 32"/>
            <p:cNvSpPr/>
            <p:nvPr/>
          </p:nvSpPr>
          <p:spPr>
            <a:xfrm rot="1769801">
              <a:off x="5105648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3" name="Hexagone 33"/>
            <p:cNvSpPr/>
            <p:nvPr/>
          </p:nvSpPr>
          <p:spPr>
            <a:xfrm rot="1769801">
              <a:off x="5297585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4" name="Hexagone 34"/>
            <p:cNvSpPr/>
            <p:nvPr/>
          </p:nvSpPr>
          <p:spPr>
            <a:xfrm rot="1769801">
              <a:off x="5489523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5" name="Hexagone 35"/>
            <p:cNvSpPr/>
            <p:nvPr/>
          </p:nvSpPr>
          <p:spPr>
            <a:xfrm rot="1769801">
              <a:off x="4337900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6" name="Hexagone 36"/>
            <p:cNvSpPr/>
            <p:nvPr/>
          </p:nvSpPr>
          <p:spPr>
            <a:xfrm rot="1769801">
              <a:off x="4529837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7" name="Hexagone 37"/>
            <p:cNvSpPr/>
            <p:nvPr/>
          </p:nvSpPr>
          <p:spPr>
            <a:xfrm rot="1769801">
              <a:off x="4721775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8" name="Hexagone 38"/>
            <p:cNvSpPr/>
            <p:nvPr/>
          </p:nvSpPr>
          <p:spPr>
            <a:xfrm rot="1769801">
              <a:off x="6039909" y="495516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9" name="Hexagone 39"/>
            <p:cNvSpPr/>
            <p:nvPr/>
          </p:nvSpPr>
          <p:spPr>
            <a:xfrm rot="1769801">
              <a:off x="6231845" y="526596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Hexagone 40"/>
            <p:cNvSpPr/>
            <p:nvPr/>
          </p:nvSpPr>
          <p:spPr>
            <a:xfrm rot="1769801">
              <a:off x="6423782" y="557677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Hexagone 41"/>
            <p:cNvSpPr/>
            <p:nvPr/>
          </p:nvSpPr>
          <p:spPr>
            <a:xfrm rot="1769801">
              <a:off x="6615720" y="588758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Hexagone 42"/>
            <p:cNvSpPr/>
            <p:nvPr/>
          </p:nvSpPr>
          <p:spPr>
            <a:xfrm rot="1769801">
              <a:off x="5272161" y="371193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Hexagone 43"/>
            <p:cNvSpPr/>
            <p:nvPr/>
          </p:nvSpPr>
          <p:spPr>
            <a:xfrm rot="1769801">
              <a:off x="5464097" y="402274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4" name="Hexagone 44"/>
            <p:cNvSpPr/>
            <p:nvPr/>
          </p:nvSpPr>
          <p:spPr>
            <a:xfrm rot="1769801">
              <a:off x="5656034" y="433354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5" name="Hexagone 45"/>
            <p:cNvSpPr/>
            <p:nvPr/>
          </p:nvSpPr>
          <p:spPr>
            <a:xfrm rot="1769801">
              <a:off x="5847972" y="464435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Hexagone 46"/>
            <p:cNvSpPr/>
            <p:nvPr/>
          </p:nvSpPr>
          <p:spPr>
            <a:xfrm rot="1769801">
              <a:off x="4696349" y="277951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7" name="Hexagone 47"/>
            <p:cNvSpPr/>
            <p:nvPr/>
          </p:nvSpPr>
          <p:spPr>
            <a:xfrm rot="1769801">
              <a:off x="4888286" y="309031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8" name="Hexagone 48"/>
            <p:cNvSpPr/>
            <p:nvPr/>
          </p:nvSpPr>
          <p:spPr>
            <a:xfrm rot="1769801">
              <a:off x="5080224" y="340112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9" name="Hexagone 49"/>
            <p:cNvSpPr/>
            <p:nvPr/>
          </p:nvSpPr>
          <p:spPr>
            <a:xfrm rot="1769801">
              <a:off x="6423784" y="495516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0" name="Hexagone 50"/>
            <p:cNvSpPr/>
            <p:nvPr/>
          </p:nvSpPr>
          <p:spPr>
            <a:xfrm rot="1769801">
              <a:off x="6615720" y="526596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1" name="Hexagone 51"/>
            <p:cNvSpPr/>
            <p:nvPr/>
          </p:nvSpPr>
          <p:spPr>
            <a:xfrm rot="1769801">
              <a:off x="6807657" y="557677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Hexagone 52"/>
            <p:cNvSpPr/>
            <p:nvPr/>
          </p:nvSpPr>
          <p:spPr>
            <a:xfrm rot="1769801">
              <a:off x="6999595" y="588758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3" name="Hexagone 53"/>
            <p:cNvSpPr/>
            <p:nvPr/>
          </p:nvSpPr>
          <p:spPr>
            <a:xfrm rot="1769801">
              <a:off x="5656036" y="371193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4" name="Hexagone 54"/>
            <p:cNvSpPr/>
            <p:nvPr/>
          </p:nvSpPr>
          <p:spPr>
            <a:xfrm rot="1769801">
              <a:off x="5847972" y="402273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5" name="Hexagone 55"/>
            <p:cNvSpPr/>
            <p:nvPr/>
          </p:nvSpPr>
          <p:spPr>
            <a:xfrm rot="1769801">
              <a:off x="6039909" y="433354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6" name="Hexagone 56"/>
            <p:cNvSpPr/>
            <p:nvPr/>
          </p:nvSpPr>
          <p:spPr>
            <a:xfrm rot="1769801">
              <a:off x="6231847" y="464435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Hexagone 57"/>
            <p:cNvSpPr/>
            <p:nvPr/>
          </p:nvSpPr>
          <p:spPr>
            <a:xfrm rot="1769801">
              <a:off x="5080224" y="277951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" name="Hexagone 58"/>
            <p:cNvSpPr/>
            <p:nvPr/>
          </p:nvSpPr>
          <p:spPr>
            <a:xfrm rot="1769801">
              <a:off x="5272161" y="309031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9" name="Hexagone 59"/>
            <p:cNvSpPr/>
            <p:nvPr/>
          </p:nvSpPr>
          <p:spPr>
            <a:xfrm rot="1769801">
              <a:off x="5464099" y="340112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0" name="Hexagone 60"/>
            <p:cNvSpPr/>
            <p:nvPr/>
          </p:nvSpPr>
          <p:spPr>
            <a:xfrm rot="1769801">
              <a:off x="6807656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1" name="Hexagone 61"/>
            <p:cNvSpPr/>
            <p:nvPr/>
          </p:nvSpPr>
          <p:spPr>
            <a:xfrm rot="1769801">
              <a:off x="6999592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2" name="Hexagone 62"/>
            <p:cNvSpPr/>
            <p:nvPr/>
          </p:nvSpPr>
          <p:spPr>
            <a:xfrm rot="1769801">
              <a:off x="7191529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3" name="Hexagone 63"/>
            <p:cNvSpPr/>
            <p:nvPr/>
          </p:nvSpPr>
          <p:spPr>
            <a:xfrm rot="1769801">
              <a:off x="7383467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4" name="Hexagone 64"/>
            <p:cNvSpPr/>
            <p:nvPr/>
          </p:nvSpPr>
          <p:spPr>
            <a:xfrm rot="1769801">
              <a:off x="6039908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5" name="Hexagone 65"/>
            <p:cNvSpPr/>
            <p:nvPr/>
          </p:nvSpPr>
          <p:spPr>
            <a:xfrm rot="1769801">
              <a:off x="6231844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6" name="Hexagone 66"/>
            <p:cNvSpPr/>
            <p:nvPr/>
          </p:nvSpPr>
          <p:spPr>
            <a:xfrm rot="1769801">
              <a:off x="6423781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7" name="Hexagone 67"/>
            <p:cNvSpPr/>
            <p:nvPr/>
          </p:nvSpPr>
          <p:spPr>
            <a:xfrm rot="1769801">
              <a:off x="6615719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8" name="Hexagone 68"/>
            <p:cNvSpPr/>
            <p:nvPr/>
          </p:nvSpPr>
          <p:spPr>
            <a:xfrm rot="1769801">
              <a:off x="5464096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9" name="Hexagone 69"/>
            <p:cNvSpPr/>
            <p:nvPr/>
          </p:nvSpPr>
          <p:spPr>
            <a:xfrm rot="1769801">
              <a:off x="5656033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0" name="Hexagone 70"/>
            <p:cNvSpPr/>
            <p:nvPr/>
          </p:nvSpPr>
          <p:spPr>
            <a:xfrm rot="1769801">
              <a:off x="5847971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1" name="Hexagone 71"/>
            <p:cNvSpPr/>
            <p:nvPr/>
          </p:nvSpPr>
          <p:spPr>
            <a:xfrm rot="1769801">
              <a:off x="7164115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2" name="Hexagone 72"/>
            <p:cNvSpPr/>
            <p:nvPr/>
          </p:nvSpPr>
          <p:spPr>
            <a:xfrm rot="1769801">
              <a:off x="7356051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Hexagone 73"/>
            <p:cNvSpPr/>
            <p:nvPr/>
          </p:nvSpPr>
          <p:spPr>
            <a:xfrm rot="1769801">
              <a:off x="7547988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4" name="Hexagone 74"/>
            <p:cNvSpPr/>
            <p:nvPr/>
          </p:nvSpPr>
          <p:spPr>
            <a:xfrm rot="1769801">
              <a:off x="7739926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5" name="Hexagone 75"/>
            <p:cNvSpPr/>
            <p:nvPr/>
          </p:nvSpPr>
          <p:spPr>
            <a:xfrm rot="1769801">
              <a:off x="6396367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6" name="Hexagone 76"/>
            <p:cNvSpPr/>
            <p:nvPr/>
          </p:nvSpPr>
          <p:spPr>
            <a:xfrm rot="1769801">
              <a:off x="6588303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7" name="Hexagone 77"/>
            <p:cNvSpPr/>
            <p:nvPr/>
          </p:nvSpPr>
          <p:spPr>
            <a:xfrm rot="1769801">
              <a:off x="6780240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8" name="Hexagone 78"/>
            <p:cNvSpPr/>
            <p:nvPr/>
          </p:nvSpPr>
          <p:spPr>
            <a:xfrm rot="1769801">
              <a:off x="6972178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9" name="Hexagone 79"/>
            <p:cNvSpPr/>
            <p:nvPr/>
          </p:nvSpPr>
          <p:spPr>
            <a:xfrm rot="1769801">
              <a:off x="5820555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0" name="Hexagone 80"/>
            <p:cNvSpPr/>
            <p:nvPr/>
          </p:nvSpPr>
          <p:spPr>
            <a:xfrm rot="1769801">
              <a:off x="6012492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1" name="Hexagone 81"/>
            <p:cNvSpPr/>
            <p:nvPr/>
          </p:nvSpPr>
          <p:spPr>
            <a:xfrm rot="1769801">
              <a:off x="6204430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2" name="Hexagone 82"/>
            <p:cNvSpPr/>
            <p:nvPr/>
          </p:nvSpPr>
          <p:spPr>
            <a:xfrm rot="1769801">
              <a:off x="7547990" y="495515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Hexagone 83"/>
            <p:cNvSpPr/>
            <p:nvPr/>
          </p:nvSpPr>
          <p:spPr>
            <a:xfrm rot="1769801">
              <a:off x="7739926" y="526596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4" name="Hexagone 84"/>
            <p:cNvSpPr/>
            <p:nvPr/>
          </p:nvSpPr>
          <p:spPr>
            <a:xfrm rot="1769801">
              <a:off x="7931863" y="557677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Hexagone 85"/>
            <p:cNvSpPr/>
            <p:nvPr/>
          </p:nvSpPr>
          <p:spPr>
            <a:xfrm rot="1769801">
              <a:off x="8123801" y="588757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Hexagone 86"/>
            <p:cNvSpPr/>
            <p:nvPr/>
          </p:nvSpPr>
          <p:spPr>
            <a:xfrm rot="1769801">
              <a:off x="6780242" y="371192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Hexagone 87"/>
            <p:cNvSpPr/>
            <p:nvPr/>
          </p:nvSpPr>
          <p:spPr>
            <a:xfrm rot="1769801">
              <a:off x="6972178" y="402273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8" name="Hexagone 88"/>
            <p:cNvSpPr/>
            <p:nvPr/>
          </p:nvSpPr>
          <p:spPr>
            <a:xfrm rot="1769801">
              <a:off x="7164115" y="433354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Hexagone 89"/>
            <p:cNvSpPr/>
            <p:nvPr/>
          </p:nvSpPr>
          <p:spPr>
            <a:xfrm rot="1769801">
              <a:off x="7356053" y="464435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Hexagone 90"/>
            <p:cNvSpPr/>
            <p:nvPr/>
          </p:nvSpPr>
          <p:spPr>
            <a:xfrm rot="1769801">
              <a:off x="6204430" y="277950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Hexagone 91"/>
            <p:cNvSpPr/>
            <p:nvPr/>
          </p:nvSpPr>
          <p:spPr>
            <a:xfrm rot="1769801">
              <a:off x="6396367" y="309031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2" name="Hexagone 92"/>
            <p:cNvSpPr/>
            <p:nvPr/>
          </p:nvSpPr>
          <p:spPr>
            <a:xfrm rot="1769801">
              <a:off x="6588305" y="340112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Hexagone 93"/>
            <p:cNvSpPr/>
            <p:nvPr/>
          </p:nvSpPr>
          <p:spPr>
            <a:xfrm rot="1769801">
              <a:off x="7931862" y="495515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Hexagone 94"/>
            <p:cNvSpPr/>
            <p:nvPr/>
          </p:nvSpPr>
          <p:spPr>
            <a:xfrm rot="1769801">
              <a:off x="8123798" y="526596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Hexagone 95"/>
            <p:cNvSpPr/>
            <p:nvPr/>
          </p:nvSpPr>
          <p:spPr>
            <a:xfrm rot="1769801">
              <a:off x="8315735" y="557677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6" name="Hexagone 96"/>
            <p:cNvSpPr/>
            <p:nvPr/>
          </p:nvSpPr>
          <p:spPr>
            <a:xfrm rot="1769801">
              <a:off x="8507673" y="588757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7" name="Hexagone 97"/>
            <p:cNvSpPr/>
            <p:nvPr/>
          </p:nvSpPr>
          <p:spPr>
            <a:xfrm rot="1769801">
              <a:off x="7164114" y="371192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8" name="Hexagone 98"/>
            <p:cNvSpPr/>
            <p:nvPr/>
          </p:nvSpPr>
          <p:spPr>
            <a:xfrm rot="1769801">
              <a:off x="7356050" y="402273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9" name="Hexagone 99"/>
            <p:cNvSpPr/>
            <p:nvPr/>
          </p:nvSpPr>
          <p:spPr>
            <a:xfrm rot="1769801">
              <a:off x="7547987" y="433354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0" name="Hexagone 100"/>
            <p:cNvSpPr/>
            <p:nvPr/>
          </p:nvSpPr>
          <p:spPr>
            <a:xfrm rot="1769801">
              <a:off x="7739925" y="464434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" name="Hexagone 101"/>
            <p:cNvSpPr/>
            <p:nvPr/>
          </p:nvSpPr>
          <p:spPr>
            <a:xfrm rot="1769801">
              <a:off x="6588302" y="277950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2" name="Hexagone 102"/>
            <p:cNvSpPr/>
            <p:nvPr/>
          </p:nvSpPr>
          <p:spPr>
            <a:xfrm rot="1769801">
              <a:off x="6780239" y="309031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Hexagone 103"/>
            <p:cNvSpPr/>
            <p:nvPr/>
          </p:nvSpPr>
          <p:spPr>
            <a:xfrm rot="1769801">
              <a:off x="6972177" y="340112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4" name="Hexagone 104"/>
            <p:cNvSpPr/>
            <p:nvPr/>
          </p:nvSpPr>
          <p:spPr>
            <a:xfrm rot="1769801">
              <a:off x="8290311" y="495515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5" name="Hexagone 105"/>
            <p:cNvSpPr/>
            <p:nvPr/>
          </p:nvSpPr>
          <p:spPr>
            <a:xfrm rot="1769801">
              <a:off x="8482247" y="526596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6" name="Hexagone 106"/>
            <p:cNvSpPr/>
            <p:nvPr/>
          </p:nvSpPr>
          <p:spPr>
            <a:xfrm rot="1769801">
              <a:off x="8674184" y="5576774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Hexagone 107"/>
            <p:cNvSpPr/>
            <p:nvPr/>
          </p:nvSpPr>
          <p:spPr>
            <a:xfrm rot="1769801">
              <a:off x="8866122" y="588758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Hexagone 108"/>
            <p:cNvSpPr/>
            <p:nvPr/>
          </p:nvSpPr>
          <p:spPr>
            <a:xfrm rot="1769801">
              <a:off x="7522563" y="371193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9" name="Hexagone 109"/>
            <p:cNvSpPr/>
            <p:nvPr/>
          </p:nvSpPr>
          <p:spPr>
            <a:xfrm rot="1769801">
              <a:off x="7714499" y="402273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0" name="Hexagone 110"/>
            <p:cNvSpPr/>
            <p:nvPr/>
          </p:nvSpPr>
          <p:spPr>
            <a:xfrm rot="1769801">
              <a:off x="7906436" y="433354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1" name="Hexagone 111"/>
            <p:cNvSpPr/>
            <p:nvPr/>
          </p:nvSpPr>
          <p:spPr>
            <a:xfrm rot="1769801">
              <a:off x="8098374" y="464435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2" name="Hexagone 112"/>
            <p:cNvSpPr/>
            <p:nvPr/>
          </p:nvSpPr>
          <p:spPr>
            <a:xfrm rot="1769801">
              <a:off x="6946751" y="277950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3" name="Hexagone 113"/>
            <p:cNvSpPr/>
            <p:nvPr/>
          </p:nvSpPr>
          <p:spPr>
            <a:xfrm rot="1769801">
              <a:off x="7138688" y="309031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4" name="Hexagone 114"/>
            <p:cNvSpPr/>
            <p:nvPr/>
          </p:nvSpPr>
          <p:spPr>
            <a:xfrm rot="1769801">
              <a:off x="7330626" y="340112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5" name="Hexagone 115"/>
            <p:cNvSpPr/>
            <p:nvPr/>
          </p:nvSpPr>
          <p:spPr>
            <a:xfrm rot="1769801">
              <a:off x="8674186" y="495515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6" name="Hexagone 116"/>
            <p:cNvSpPr/>
            <p:nvPr/>
          </p:nvSpPr>
          <p:spPr>
            <a:xfrm rot="1769801">
              <a:off x="8866122" y="526596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7" name="Hexagone 117"/>
            <p:cNvSpPr/>
            <p:nvPr/>
          </p:nvSpPr>
          <p:spPr>
            <a:xfrm rot="1769801">
              <a:off x="9058059" y="5576773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8" name="Hexagone 118"/>
            <p:cNvSpPr/>
            <p:nvPr/>
          </p:nvSpPr>
          <p:spPr>
            <a:xfrm rot="1769801">
              <a:off x="9249997" y="5887579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9" name="Hexagone 119"/>
            <p:cNvSpPr/>
            <p:nvPr/>
          </p:nvSpPr>
          <p:spPr>
            <a:xfrm rot="1769801">
              <a:off x="7906438" y="3711930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0" name="Hexagone 120"/>
            <p:cNvSpPr/>
            <p:nvPr/>
          </p:nvSpPr>
          <p:spPr>
            <a:xfrm rot="1769801">
              <a:off x="8098374" y="4022737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1" name="Hexagone 121"/>
            <p:cNvSpPr/>
            <p:nvPr/>
          </p:nvSpPr>
          <p:spPr>
            <a:xfrm rot="1769801">
              <a:off x="8290311" y="4333545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Hexagone 122"/>
            <p:cNvSpPr/>
            <p:nvPr/>
          </p:nvSpPr>
          <p:spPr>
            <a:xfrm rot="1769801">
              <a:off x="8482249" y="4644351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Hexagone 123"/>
            <p:cNvSpPr/>
            <p:nvPr/>
          </p:nvSpPr>
          <p:spPr>
            <a:xfrm rot="1769801">
              <a:off x="7330626" y="2779508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4" name="Hexagone 124"/>
            <p:cNvSpPr/>
            <p:nvPr/>
          </p:nvSpPr>
          <p:spPr>
            <a:xfrm rot="1769801">
              <a:off x="7522563" y="3090316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Hexagone 125"/>
            <p:cNvSpPr/>
            <p:nvPr/>
          </p:nvSpPr>
          <p:spPr>
            <a:xfrm rot="1769801">
              <a:off x="7714501" y="3401122"/>
              <a:ext cx="423448" cy="369275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6" name="Connecteur droit 126"/>
            <p:cNvCxnSpPr>
              <a:stCxn id="323" idx="3"/>
              <a:endCxn id="323" idx="2"/>
            </p:cNvCxnSpPr>
            <p:nvPr/>
          </p:nvCxnSpPr>
          <p:spPr>
            <a:xfrm flipH="1">
              <a:off x="3587038" y="2859901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7" name="Connecteur droit 127"/>
            <p:cNvCxnSpPr>
              <a:stCxn id="324" idx="3"/>
              <a:endCxn id="324" idx="2"/>
            </p:cNvCxnSpPr>
            <p:nvPr/>
          </p:nvCxnSpPr>
          <p:spPr>
            <a:xfrm flipH="1">
              <a:off x="3778975" y="3170709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Connecteur droit 128"/>
            <p:cNvCxnSpPr>
              <a:stCxn id="325" idx="3"/>
              <a:endCxn id="325" idx="2"/>
            </p:cNvCxnSpPr>
            <p:nvPr/>
          </p:nvCxnSpPr>
          <p:spPr>
            <a:xfrm flipH="1">
              <a:off x="3970913" y="3481515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9" name="Connecteur droit 129"/>
            <p:cNvCxnSpPr/>
            <p:nvPr/>
          </p:nvCxnSpPr>
          <p:spPr>
            <a:xfrm flipH="1">
              <a:off x="4158096" y="379464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0" name="Connecteur droit 130"/>
            <p:cNvCxnSpPr/>
            <p:nvPr/>
          </p:nvCxnSpPr>
          <p:spPr>
            <a:xfrm flipH="1">
              <a:off x="4350033" y="410545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1" name="Connecteur droit 131"/>
            <p:cNvCxnSpPr>
              <a:stCxn id="321" idx="3"/>
            </p:cNvCxnSpPr>
            <p:nvPr/>
          </p:nvCxnSpPr>
          <p:spPr>
            <a:xfrm flipH="1">
              <a:off x="4541972" y="4413938"/>
              <a:ext cx="15309" cy="2084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2" name="Connecteur droit 132"/>
            <p:cNvCxnSpPr/>
            <p:nvPr/>
          </p:nvCxnSpPr>
          <p:spPr>
            <a:xfrm flipH="1">
              <a:off x="4734845" y="472591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3" name="Connecteur droit 133"/>
            <p:cNvCxnSpPr/>
            <p:nvPr/>
          </p:nvCxnSpPr>
          <p:spPr>
            <a:xfrm flipH="1">
              <a:off x="4926782" y="5036718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4" name="Connecteur droit 134"/>
            <p:cNvCxnSpPr/>
            <p:nvPr/>
          </p:nvCxnSpPr>
          <p:spPr>
            <a:xfrm flipH="1">
              <a:off x="5118720" y="5358160"/>
              <a:ext cx="2875" cy="1955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5" name="Connecteur droit 135"/>
            <p:cNvCxnSpPr/>
            <p:nvPr/>
          </p:nvCxnSpPr>
          <p:spPr>
            <a:xfrm flipH="1">
              <a:off x="5312093" y="5660038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6" name="Connecteur droit 136"/>
            <p:cNvCxnSpPr/>
            <p:nvPr/>
          </p:nvCxnSpPr>
          <p:spPr>
            <a:xfrm flipH="1">
              <a:off x="5504030" y="597084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7" name="Connecteur droit 137"/>
            <p:cNvCxnSpPr>
              <a:stCxn id="323" idx="2"/>
              <a:endCxn id="324" idx="3"/>
            </p:cNvCxnSpPr>
            <p:nvPr/>
          </p:nvCxnSpPr>
          <p:spPr>
            <a:xfrm>
              <a:off x="3587038" y="3066061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8" name="Connecteur droit 138"/>
            <p:cNvCxnSpPr>
              <a:endCxn id="325" idx="3"/>
            </p:cNvCxnSpPr>
            <p:nvPr/>
          </p:nvCxnSpPr>
          <p:spPr>
            <a:xfrm>
              <a:off x="3791299" y="3384149"/>
              <a:ext cx="190172" cy="9736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9" name="Connecteur droit 139"/>
            <p:cNvCxnSpPr/>
            <p:nvPr/>
          </p:nvCxnSpPr>
          <p:spPr>
            <a:xfrm>
              <a:off x="3963258" y="3685140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0" name="Connecteur droit 140"/>
            <p:cNvCxnSpPr>
              <a:stCxn id="318" idx="2"/>
            </p:cNvCxnSpPr>
            <p:nvPr/>
          </p:nvCxnSpPr>
          <p:spPr>
            <a:xfrm>
              <a:off x="4162850" y="3998483"/>
              <a:ext cx="202273" cy="1114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1" name="Connecteur droit 141"/>
            <p:cNvCxnSpPr>
              <a:stCxn id="320" idx="2"/>
            </p:cNvCxnSpPr>
            <p:nvPr/>
          </p:nvCxnSpPr>
          <p:spPr>
            <a:xfrm>
              <a:off x="4354786" y="4309290"/>
              <a:ext cx="202236" cy="1094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2" name="Connecteur droit 142"/>
            <p:cNvCxnSpPr>
              <a:stCxn id="321" idx="2"/>
            </p:cNvCxnSpPr>
            <p:nvPr/>
          </p:nvCxnSpPr>
          <p:spPr>
            <a:xfrm>
              <a:off x="4546723" y="4620098"/>
              <a:ext cx="214560" cy="11671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3" name="Connecteur droit 143"/>
            <p:cNvCxnSpPr>
              <a:stCxn id="322" idx="2"/>
            </p:cNvCxnSpPr>
            <p:nvPr/>
          </p:nvCxnSpPr>
          <p:spPr>
            <a:xfrm>
              <a:off x="4738661" y="4930904"/>
              <a:ext cx="194581" cy="1068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4" name="Connecteur droit 144"/>
            <p:cNvCxnSpPr>
              <a:stCxn id="312" idx="2"/>
            </p:cNvCxnSpPr>
            <p:nvPr/>
          </p:nvCxnSpPr>
          <p:spPr>
            <a:xfrm>
              <a:off x="4930598" y="5241711"/>
              <a:ext cx="202014" cy="11627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5" name="Connecteur droit 145"/>
            <p:cNvCxnSpPr>
              <a:endCxn id="317" idx="3"/>
            </p:cNvCxnSpPr>
            <p:nvPr/>
          </p:nvCxnSpPr>
          <p:spPr>
            <a:xfrm>
              <a:off x="5324805" y="5866256"/>
              <a:ext cx="192162" cy="1017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6" name="Connecteur droit 146"/>
            <p:cNvCxnSpPr>
              <a:endCxn id="317" idx="1"/>
            </p:cNvCxnSpPr>
            <p:nvPr/>
          </p:nvCxnSpPr>
          <p:spPr>
            <a:xfrm>
              <a:off x="5524397" y="6179599"/>
              <a:ext cx="189869" cy="1121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7" name="Connecteur droit 147"/>
            <p:cNvCxnSpPr>
              <a:stCxn id="313" idx="2"/>
              <a:endCxn id="315" idx="3"/>
            </p:cNvCxnSpPr>
            <p:nvPr/>
          </p:nvCxnSpPr>
          <p:spPr>
            <a:xfrm>
              <a:off x="5122534" y="5552518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8" name="Connecteur droit 148"/>
            <p:cNvCxnSpPr/>
            <p:nvPr/>
          </p:nvCxnSpPr>
          <p:spPr>
            <a:xfrm flipH="1">
              <a:off x="7728482" y="2859903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9" name="Connecteur droit 149"/>
            <p:cNvCxnSpPr/>
            <p:nvPr/>
          </p:nvCxnSpPr>
          <p:spPr>
            <a:xfrm flipH="1">
              <a:off x="7920420" y="3170709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0" name="Connecteur droit 150"/>
            <p:cNvCxnSpPr/>
            <p:nvPr/>
          </p:nvCxnSpPr>
          <p:spPr>
            <a:xfrm flipH="1">
              <a:off x="8107603" y="348383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1" name="Connecteur droit 151"/>
            <p:cNvCxnSpPr/>
            <p:nvPr/>
          </p:nvCxnSpPr>
          <p:spPr>
            <a:xfrm flipH="1">
              <a:off x="8299540" y="3794644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2" name="Connecteur droit 152"/>
            <p:cNvCxnSpPr/>
            <p:nvPr/>
          </p:nvCxnSpPr>
          <p:spPr>
            <a:xfrm flipH="1">
              <a:off x="8491479" y="4103132"/>
              <a:ext cx="15309" cy="2084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3" name="Connecteur droit 153"/>
            <p:cNvCxnSpPr/>
            <p:nvPr/>
          </p:nvCxnSpPr>
          <p:spPr>
            <a:xfrm flipH="1">
              <a:off x="8684352" y="4415104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4" name="Connecteur droit 154"/>
            <p:cNvCxnSpPr/>
            <p:nvPr/>
          </p:nvCxnSpPr>
          <p:spPr>
            <a:xfrm flipH="1">
              <a:off x="8876289" y="472591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5" name="Connecteur droit 155"/>
            <p:cNvCxnSpPr/>
            <p:nvPr/>
          </p:nvCxnSpPr>
          <p:spPr>
            <a:xfrm flipH="1">
              <a:off x="9068227" y="5047354"/>
              <a:ext cx="2875" cy="1955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6" name="Connecteur droit 156"/>
            <p:cNvCxnSpPr/>
            <p:nvPr/>
          </p:nvCxnSpPr>
          <p:spPr>
            <a:xfrm flipH="1">
              <a:off x="9261600" y="5349232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7" name="Connecteur droit 157"/>
            <p:cNvCxnSpPr/>
            <p:nvPr/>
          </p:nvCxnSpPr>
          <p:spPr>
            <a:xfrm flipH="1">
              <a:off x="9453537" y="5660040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8" name="Connecteur droit 158"/>
            <p:cNvCxnSpPr>
              <a:stCxn id="433" idx="4"/>
            </p:cNvCxnSpPr>
            <p:nvPr/>
          </p:nvCxnSpPr>
          <p:spPr>
            <a:xfrm>
              <a:off x="7529332" y="2744648"/>
              <a:ext cx="209708" cy="1152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9" name="Connecteur droit 159"/>
            <p:cNvCxnSpPr/>
            <p:nvPr/>
          </p:nvCxnSpPr>
          <p:spPr>
            <a:xfrm>
              <a:off x="7740806" y="3073343"/>
              <a:ext cx="190172" cy="9736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0" name="Connecteur droit 160"/>
            <p:cNvCxnSpPr>
              <a:stCxn id="435" idx="4"/>
              <a:endCxn id="435" idx="5"/>
            </p:cNvCxnSpPr>
            <p:nvPr/>
          </p:nvCxnSpPr>
          <p:spPr>
            <a:xfrm>
              <a:off x="7913207" y="3366262"/>
              <a:ext cx="207857" cy="117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1" name="Connecteur droit 161"/>
            <p:cNvCxnSpPr/>
            <p:nvPr/>
          </p:nvCxnSpPr>
          <p:spPr>
            <a:xfrm>
              <a:off x="8112357" y="3687677"/>
              <a:ext cx="202273" cy="1114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2" name="Connecteur droit 162"/>
            <p:cNvCxnSpPr>
              <a:stCxn id="430" idx="4"/>
            </p:cNvCxnSpPr>
            <p:nvPr/>
          </p:nvCxnSpPr>
          <p:spPr>
            <a:xfrm>
              <a:off x="8297080" y="3987877"/>
              <a:ext cx="209449" cy="12003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3" name="Connecteur droit 163"/>
            <p:cNvCxnSpPr>
              <a:stCxn id="431" idx="4"/>
            </p:cNvCxnSpPr>
            <p:nvPr/>
          </p:nvCxnSpPr>
          <p:spPr>
            <a:xfrm>
              <a:off x="8489017" y="4298685"/>
              <a:ext cx="221773" cy="127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4" name="Connecteur droit 164"/>
            <p:cNvCxnSpPr>
              <a:stCxn id="432" idx="4"/>
            </p:cNvCxnSpPr>
            <p:nvPr/>
          </p:nvCxnSpPr>
          <p:spPr>
            <a:xfrm>
              <a:off x="8680955" y="4609491"/>
              <a:ext cx="201794" cy="1175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5" name="Connecteur droit 165"/>
            <p:cNvCxnSpPr>
              <a:stCxn id="432" idx="0"/>
              <a:endCxn id="425" idx="5"/>
            </p:cNvCxnSpPr>
            <p:nvPr/>
          </p:nvCxnSpPr>
          <p:spPr>
            <a:xfrm>
              <a:off x="8878254" y="4933236"/>
              <a:ext cx="202495" cy="1046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6" name="Connecteur droit 166"/>
            <p:cNvCxnSpPr/>
            <p:nvPr/>
          </p:nvCxnSpPr>
          <p:spPr>
            <a:xfrm>
              <a:off x="9274312" y="5555450"/>
              <a:ext cx="192162" cy="1017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7" name="Connecteur droit 167"/>
            <p:cNvCxnSpPr>
              <a:endCxn id="428" idx="5"/>
            </p:cNvCxnSpPr>
            <p:nvPr/>
          </p:nvCxnSpPr>
          <p:spPr>
            <a:xfrm>
              <a:off x="9473904" y="5868793"/>
              <a:ext cx="182656" cy="10151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8" name="Connecteur droit 168"/>
            <p:cNvCxnSpPr/>
            <p:nvPr/>
          </p:nvCxnSpPr>
          <p:spPr>
            <a:xfrm>
              <a:off x="9072041" y="5241712"/>
              <a:ext cx="202495" cy="1046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9" name="Connecteur droit 169"/>
            <p:cNvCxnSpPr/>
            <p:nvPr/>
          </p:nvCxnSpPr>
          <p:spPr>
            <a:xfrm flipH="1">
              <a:off x="9646002" y="5970846"/>
              <a:ext cx="10558" cy="206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0" name="Connecteur droit 170"/>
            <p:cNvCxnSpPr>
              <a:stCxn id="323" idx="3"/>
              <a:endCxn id="323" idx="4"/>
            </p:cNvCxnSpPr>
            <p:nvPr/>
          </p:nvCxnSpPr>
          <p:spPr>
            <a:xfrm flipV="1">
              <a:off x="3597596" y="274465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1" name="Connecteur droit 171"/>
            <p:cNvCxnSpPr>
              <a:stCxn id="323" idx="5"/>
              <a:endCxn id="323" idx="4"/>
            </p:cNvCxnSpPr>
            <p:nvPr/>
          </p:nvCxnSpPr>
          <p:spPr>
            <a:xfrm flipH="1" flipV="1">
              <a:off x="3768859" y="2744650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2" name="Connecteur droit 172"/>
            <p:cNvCxnSpPr/>
            <p:nvPr/>
          </p:nvCxnSpPr>
          <p:spPr>
            <a:xfrm flipV="1">
              <a:off x="3984152" y="27431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3" name="Connecteur droit 173"/>
            <p:cNvCxnSpPr/>
            <p:nvPr/>
          </p:nvCxnSpPr>
          <p:spPr>
            <a:xfrm flipH="1" flipV="1">
              <a:off x="4155415" y="2743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4" name="Connecteur droit 174"/>
            <p:cNvCxnSpPr/>
            <p:nvPr/>
          </p:nvCxnSpPr>
          <p:spPr>
            <a:xfrm flipV="1">
              <a:off x="4361491" y="27446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5" name="Connecteur droit 175"/>
            <p:cNvCxnSpPr/>
            <p:nvPr/>
          </p:nvCxnSpPr>
          <p:spPr>
            <a:xfrm flipH="1" flipV="1">
              <a:off x="4532754" y="27446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6" name="Connecteur droit 176"/>
            <p:cNvCxnSpPr/>
            <p:nvPr/>
          </p:nvCxnSpPr>
          <p:spPr>
            <a:xfrm flipV="1">
              <a:off x="4731226" y="27431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7" name="Connecteur droit 177"/>
            <p:cNvCxnSpPr/>
            <p:nvPr/>
          </p:nvCxnSpPr>
          <p:spPr>
            <a:xfrm flipH="1" flipV="1">
              <a:off x="4902489" y="2743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8" name="Connecteur droit 178"/>
            <p:cNvCxnSpPr/>
            <p:nvPr/>
          </p:nvCxnSpPr>
          <p:spPr>
            <a:xfrm flipV="1">
              <a:off x="5110347" y="274372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9" name="Connecteur droit 179"/>
            <p:cNvCxnSpPr/>
            <p:nvPr/>
          </p:nvCxnSpPr>
          <p:spPr>
            <a:xfrm flipH="1" flipV="1">
              <a:off x="5281610" y="2743722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0" name="Connecteur droit 180"/>
            <p:cNvCxnSpPr/>
            <p:nvPr/>
          </p:nvCxnSpPr>
          <p:spPr>
            <a:xfrm flipV="1">
              <a:off x="5488858" y="2742367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1" name="Connecteur droit 181"/>
            <p:cNvCxnSpPr/>
            <p:nvPr/>
          </p:nvCxnSpPr>
          <p:spPr>
            <a:xfrm flipH="1" flipV="1">
              <a:off x="5660121" y="2742367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2" name="Connecteur droit 182"/>
            <p:cNvCxnSpPr>
              <a:stCxn id="389" idx="3"/>
              <a:endCxn id="389" idx="4"/>
            </p:cNvCxnSpPr>
            <p:nvPr/>
          </p:nvCxnSpPr>
          <p:spPr>
            <a:xfrm flipV="1">
              <a:off x="5847998" y="27446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3" name="Connecteur droit 183"/>
            <p:cNvCxnSpPr>
              <a:stCxn id="389" idx="5"/>
              <a:endCxn id="389" idx="4"/>
            </p:cNvCxnSpPr>
            <p:nvPr/>
          </p:nvCxnSpPr>
          <p:spPr>
            <a:xfrm flipH="1" flipV="1">
              <a:off x="6019261" y="27446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4" name="Connecteur droit 184"/>
            <p:cNvCxnSpPr>
              <a:stCxn id="400" idx="3"/>
              <a:endCxn id="400" idx="4"/>
            </p:cNvCxnSpPr>
            <p:nvPr/>
          </p:nvCxnSpPr>
          <p:spPr>
            <a:xfrm flipV="1">
              <a:off x="6231873" y="2744647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5" name="Connecteur droit 185"/>
            <p:cNvCxnSpPr>
              <a:stCxn id="411" idx="3"/>
              <a:endCxn id="400" idx="4"/>
            </p:cNvCxnSpPr>
            <p:nvPr/>
          </p:nvCxnSpPr>
          <p:spPr>
            <a:xfrm flipH="1" flipV="1">
              <a:off x="6403136" y="2744647"/>
              <a:ext cx="212609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6" name="Connecteur droit 186"/>
            <p:cNvCxnSpPr/>
            <p:nvPr/>
          </p:nvCxnSpPr>
          <p:spPr>
            <a:xfrm flipV="1">
              <a:off x="6622488" y="2740848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7" name="Connecteur droit 187"/>
            <p:cNvCxnSpPr/>
            <p:nvPr/>
          </p:nvCxnSpPr>
          <p:spPr>
            <a:xfrm flipH="1" flipV="1">
              <a:off x="6793751" y="2740848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8" name="Connecteur droit 188"/>
            <p:cNvCxnSpPr>
              <a:stCxn id="422" idx="3"/>
              <a:endCxn id="422" idx="4"/>
            </p:cNvCxnSpPr>
            <p:nvPr/>
          </p:nvCxnSpPr>
          <p:spPr>
            <a:xfrm flipV="1">
              <a:off x="6974194" y="2744649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9" name="Connecteur droit 189"/>
            <p:cNvCxnSpPr>
              <a:stCxn id="433" idx="3"/>
              <a:endCxn id="422" idx="4"/>
            </p:cNvCxnSpPr>
            <p:nvPr/>
          </p:nvCxnSpPr>
          <p:spPr>
            <a:xfrm flipH="1" flipV="1">
              <a:off x="7145457" y="2744649"/>
              <a:ext cx="212612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0" name="Connecteur droit 190"/>
            <p:cNvCxnSpPr/>
            <p:nvPr/>
          </p:nvCxnSpPr>
          <p:spPr>
            <a:xfrm flipV="1">
              <a:off x="7351936" y="274628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1" name="Connecteur droit 191"/>
            <p:cNvCxnSpPr/>
            <p:nvPr/>
          </p:nvCxnSpPr>
          <p:spPr>
            <a:xfrm flipV="1">
              <a:off x="5717842" y="6172233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2" name="Connecteur droit 192"/>
            <p:cNvCxnSpPr/>
            <p:nvPr/>
          </p:nvCxnSpPr>
          <p:spPr>
            <a:xfrm flipH="1" flipV="1">
              <a:off x="5889105" y="6172233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3" name="Connecteur droit 193"/>
            <p:cNvCxnSpPr/>
            <p:nvPr/>
          </p:nvCxnSpPr>
          <p:spPr>
            <a:xfrm flipV="1">
              <a:off x="6104398" y="6170714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4" name="Connecteur droit 194"/>
            <p:cNvCxnSpPr/>
            <p:nvPr/>
          </p:nvCxnSpPr>
          <p:spPr>
            <a:xfrm flipH="1" flipV="1">
              <a:off x="6275661" y="6170714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5" name="Connecteur droit 195"/>
            <p:cNvCxnSpPr/>
            <p:nvPr/>
          </p:nvCxnSpPr>
          <p:spPr>
            <a:xfrm flipV="1">
              <a:off x="6481737" y="61722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6" name="Connecteur droit 196"/>
            <p:cNvCxnSpPr/>
            <p:nvPr/>
          </p:nvCxnSpPr>
          <p:spPr>
            <a:xfrm flipH="1" flipV="1">
              <a:off x="6653000" y="61722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7" name="Connecteur droit 197"/>
            <p:cNvCxnSpPr/>
            <p:nvPr/>
          </p:nvCxnSpPr>
          <p:spPr>
            <a:xfrm flipV="1">
              <a:off x="6851472" y="6170714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8" name="Connecteur droit 198"/>
            <p:cNvCxnSpPr/>
            <p:nvPr/>
          </p:nvCxnSpPr>
          <p:spPr>
            <a:xfrm flipH="1" flipV="1">
              <a:off x="7022735" y="6170714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9" name="Connecteur droit 199"/>
            <p:cNvCxnSpPr/>
            <p:nvPr/>
          </p:nvCxnSpPr>
          <p:spPr>
            <a:xfrm flipV="1">
              <a:off x="7230593" y="6171305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0" name="Connecteur droit 200"/>
            <p:cNvCxnSpPr/>
            <p:nvPr/>
          </p:nvCxnSpPr>
          <p:spPr>
            <a:xfrm flipH="1" flipV="1">
              <a:off x="7401856" y="6171305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1" name="Connecteur droit 201"/>
            <p:cNvCxnSpPr/>
            <p:nvPr/>
          </p:nvCxnSpPr>
          <p:spPr>
            <a:xfrm flipV="1">
              <a:off x="7609104" y="616995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2" name="Connecteur droit 202"/>
            <p:cNvCxnSpPr>
              <a:stCxn id="384" idx="1"/>
              <a:endCxn id="384" idx="2"/>
            </p:cNvCxnSpPr>
            <p:nvPr/>
          </p:nvCxnSpPr>
          <p:spPr>
            <a:xfrm flipH="1" flipV="1">
              <a:off x="7756811" y="6174130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3" name="Connecteur droit 203"/>
            <p:cNvCxnSpPr/>
            <p:nvPr/>
          </p:nvCxnSpPr>
          <p:spPr>
            <a:xfrm flipV="1">
              <a:off x="7968244" y="61722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4" name="Connecteur droit 204"/>
            <p:cNvCxnSpPr/>
            <p:nvPr/>
          </p:nvCxnSpPr>
          <p:spPr>
            <a:xfrm flipH="1" flipV="1">
              <a:off x="8139507" y="61722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5" name="Connecteur droit 205"/>
            <p:cNvCxnSpPr/>
            <p:nvPr/>
          </p:nvCxnSpPr>
          <p:spPr>
            <a:xfrm flipV="1">
              <a:off x="8352119" y="6172230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6" name="Connecteur droit 206"/>
            <p:cNvCxnSpPr/>
            <p:nvPr/>
          </p:nvCxnSpPr>
          <p:spPr>
            <a:xfrm flipH="1" flipV="1">
              <a:off x="8523382" y="6172230"/>
              <a:ext cx="212609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7" name="Connecteur droit 207"/>
            <p:cNvCxnSpPr/>
            <p:nvPr/>
          </p:nvCxnSpPr>
          <p:spPr>
            <a:xfrm flipV="1">
              <a:off x="8742734" y="6168431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8" name="Connecteur droit 208"/>
            <p:cNvCxnSpPr>
              <a:stCxn id="417" idx="1"/>
              <a:endCxn id="417" idx="2"/>
            </p:cNvCxnSpPr>
            <p:nvPr/>
          </p:nvCxnSpPr>
          <p:spPr>
            <a:xfrm flipH="1" flipV="1">
              <a:off x="8883007" y="6174131"/>
              <a:ext cx="207857" cy="1175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9" name="Connecteur droit 209"/>
            <p:cNvCxnSpPr/>
            <p:nvPr/>
          </p:nvCxnSpPr>
          <p:spPr>
            <a:xfrm flipV="1">
              <a:off x="9094440" y="6172232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0" name="Connecteur droit 210"/>
            <p:cNvCxnSpPr/>
            <p:nvPr/>
          </p:nvCxnSpPr>
          <p:spPr>
            <a:xfrm flipH="1" flipV="1">
              <a:off x="9265703" y="6172232"/>
              <a:ext cx="212612" cy="1152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1" name="Connecteur droit 211"/>
            <p:cNvCxnSpPr/>
            <p:nvPr/>
          </p:nvCxnSpPr>
          <p:spPr>
            <a:xfrm flipV="1">
              <a:off x="9472182" y="6173865"/>
              <a:ext cx="171263" cy="1152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2" name="ZoneTexte 212"/>
            <p:cNvSpPr txBox="1"/>
            <p:nvPr/>
          </p:nvSpPr>
          <p:spPr>
            <a:xfrm>
              <a:off x="3468708" y="2508423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23" name="ZoneTexte 213"/>
            <p:cNvSpPr txBox="1"/>
            <p:nvPr/>
          </p:nvSpPr>
          <p:spPr>
            <a:xfrm>
              <a:off x="4215822" y="2481948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524" name="ZoneTexte 214"/>
            <p:cNvSpPr txBox="1"/>
            <p:nvPr/>
          </p:nvSpPr>
          <p:spPr>
            <a:xfrm>
              <a:off x="3819411" y="2489050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525" name="ZoneTexte 215"/>
            <p:cNvSpPr txBox="1"/>
            <p:nvPr/>
          </p:nvSpPr>
          <p:spPr>
            <a:xfrm>
              <a:off x="4591532" y="2477623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526" name="ZoneTexte 216"/>
            <p:cNvSpPr txBox="1"/>
            <p:nvPr/>
          </p:nvSpPr>
          <p:spPr>
            <a:xfrm>
              <a:off x="5339505" y="2469627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527" name="ZoneTexte 217"/>
            <p:cNvSpPr txBox="1"/>
            <p:nvPr/>
          </p:nvSpPr>
          <p:spPr>
            <a:xfrm>
              <a:off x="4943094" y="2476729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28" name="ZoneTexte 218"/>
            <p:cNvSpPr txBox="1"/>
            <p:nvPr/>
          </p:nvSpPr>
          <p:spPr>
            <a:xfrm>
              <a:off x="5701739" y="2481662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529" name="ZoneTexte 219"/>
            <p:cNvSpPr txBox="1"/>
            <p:nvPr/>
          </p:nvSpPr>
          <p:spPr>
            <a:xfrm>
              <a:off x="6461784" y="2469627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530" name="ZoneTexte 220"/>
            <p:cNvSpPr txBox="1"/>
            <p:nvPr/>
          </p:nvSpPr>
          <p:spPr>
            <a:xfrm>
              <a:off x="6052283" y="2483831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531" name="ZoneTexte 221"/>
            <p:cNvSpPr txBox="1"/>
            <p:nvPr/>
          </p:nvSpPr>
          <p:spPr>
            <a:xfrm>
              <a:off x="6790946" y="2465076"/>
              <a:ext cx="32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2" name="ZoneTexte 222"/>
            <p:cNvSpPr txBox="1"/>
            <p:nvPr/>
          </p:nvSpPr>
          <p:spPr>
            <a:xfrm>
              <a:off x="7141649" y="2445703"/>
              <a:ext cx="508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533" name="ZoneTexte 223"/>
            <p:cNvSpPr txBox="1"/>
            <p:nvPr/>
          </p:nvSpPr>
          <p:spPr>
            <a:xfrm>
              <a:off x="3295368" y="2738943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34" name="ZoneTexte 224"/>
            <p:cNvSpPr txBox="1"/>
            <p:nvPr/>
          </p:nvSpPr>
          <p:spPr>
            <a:xfrm>
              <a:off x="3487302" y="3100494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535" name="ZoneTexte 225"/>
            <p:cNvSpPr txBox="1"/>
            <p:nvPr/>
          </p:nvSpPr>
          <p:spPr>
            <a:xfrm>
              <a:off x="3694970" y="3430856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36" name="ZoneTexte 226"/>
            <p:cNvSpPr txBox="1"/>
            <p:nvPr/>
          </p:nvSpPr>
          <p:spPr>
            <a:xfrm>
              <a:off x="3848014" y="3733800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537" name="ZoneTexte 227"/>
            <p:cNvSpPr txBox="1"/>
            <p:nvPr/>
          </p:nvSpPr>
          <p:spPr>
            <a:xfrm>
              <a:off x="4046960" y="3989786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538" name="ZoneTexte 228"/>
            <p:cNvSpPr txBox="1"/>
            <p:nvPr/>
          </p:nvSpPr>
          <p:spPr>
            <a:xfrm>
              <a:off x="4238894" y="4351337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539" name="ZoneTexte 229"/>
            <p:cNvSpPr txBox="1"/>
            <p:nvPr/>
          </p:nvSpPr>
          <p:spPr>
            <a:xfrm>
              <a:off x="4425287" y="4651940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540" name="ZoneTexte 230"/>
            <p:cNvSpPr txBox="1"/>
            <p:nvPr/>
          </p:nvSpPr>
          <p:spPr>
            <a:xfrm>
              <a:off x="4599606" y="4984643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541" name="ZoneTexte 231"/>
            <p:cNvSpPr txBox="1"/>
            <p:nvPr/>
          </p:nvSpPr>
          <p:spPr>
            <a:xfrm>
              <a:off x="4820545" y="5263791"/>
              <a:ext cx="26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542" name="ZoneTexte 232"/>
            <p:cNvSpPr txBox="1"/>
            <p:nvPr/>
          </p:nvSpPr>
          <p:spPr>
            <a:xfrm>
              <a:off x="4911939" y="5598640"/>
              <a:ext cx="473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543" name="ZoneTexte 233"/>
            <p:cNvSpPr txBox="1"/>
            <p:nvPr/>
          </p:nvSpPr>
          <p:spPr>
            <a:xfrm>
              <a:off x="5102115" y="5925189"/>
              <a:ext cx="456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11</a:t>
              </a:r>
            </a:p>
          </p:txBody>
        </p:sp>
      </p:grpSp>
      <p:sp>
        <p:nvSpPr>
          <p:cNvPr id="79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Condition de victoire</a:t>
            </a:r>
          </a:p>
        </p:txBody>
      </p:sp>
      <p:sp>
        <p:nvSpPr>
          <p:cNvPr id="84" name="Hexagone 83"/>
          <p:cNvSpPr/>
          <p:nvPr/>
        </p:nvSpPr>
        <p:spPr>
          <a:xfrm rot="1769801">
            <a:off x="4145965" y="3711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4529840" y="3711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4913712" y="3711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4337900" y="277950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4529837" y="30903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5464097" y="402274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Hexagone 121"/>
          <p:cNvSpPr/>
          <p:nvPr/>
        </p:nvSpPr>
        <p:spPr>
          <a:xfrm rot="1769801">
            <a:off x="4888286" y="309031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Hexagone 122"/>
          <p:cNvSpPr/>
          <p:nvPr/>
        </p:nvSpPr>
        <p:spPr>
          <a:xfrm rot="1769801">
            <a:off x="5080224" y="340112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Hexagone 127"/>
          <p:cNvSpPr/>
          <p:nvPr/>
        </p:nvSpPr>
        <p:spPr>
          <a:xfrm rot="1769801">
            <a:off x="5656036" y="3711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Hexagone 128"/>
          <p:cNvSpPr/>
          <p:nvPr/>
        </p:nvSpPr>
        <p:spPr>
          <a:xfrm rot="1769801">
            <a:off x="5847972" y="4022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Hexagone 138"/>
          <p:cNvSpPr/>
          <p:nvPr/>
        </p:nvSpPr>
        <p:spPr>
          <a:xfrm rot="1769801">
            <a:off x="6039908" y="3711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Hexagone 139"/>
          <p:cNvSpPr/>
          <p:nvPr/>
        </p:nvSpPr>
        <p:spPr>
          <a:xfrm rot="1769801">
            <a:off x="6231844" y="40227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Hexagone 145"/>
          <p:cNvSpPr/>
          <p:nvPr/>
        </p:nvSpPr>
        <p:spPr>
          <a:xfrm rot="1769801">
            <a:off x="7164115" y="495515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Hexagone 146"/>
          <p:cNvSpPr/>
          <p:nvPr/>
        </p:nvSpPr>
        <p:spPr>
          <a:xfrm rot="1769801">
            <a:off x="7356051" y="526596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Hexagone 147"/>
          <p:cNvSpPr/>
          <p:nvPr/>
        </p:nvSpPr>
        <p:spPr>
          <a:xfrm rot="1769801">
            <a:off x="7547988" y="557677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Hexagone 148"/>
          <p:cNvSpPr/>
          <p:nvPr/>
        </p:nvSpPr>
        <p:spPr>
          <a:xfrm rot="1769801">
            <a:off x="7739926" y="588757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Hexagone 150"/>
          <p:cNvSpPr/>
          <p:nvPr/>
        </p:nvSpPr>
        <p:spPr>
          <a:xfrm rot="1769801">
            <a:off x="6588303" y="4022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Hexagone 151"/>
          <p:cNvSpPr/>
          <p:nvPr/>
        </p:nvSpPr>
        <p:spPr>
          <a:xfrm rot="1769801">
            <a:off x="6780240" y="433354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Hexagone 152"/>
          <p:cNvSpPr/>
          <p:nvPr/>
        </p:nvSpPr>
        <p:spPr>
          <a:xfrm rot="1769801">
            <a:off x="6972178" y="464435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Hexagone 155"/>
          <p:cNvSpPr/>
          <p:nvPr/>
        </p:nvSpPr>
        <p:spPr>
          <a:xfrm rot="1769801">
            <a:off x="6204430" y="34011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Hexagone 160"/>
          <p:cNvSpPr/>
          <p:nvPr/>
        </p:nvSpPr>
        <p:spPr>
          <a:xfrm rot="1769801">
            <a:off x="6780242" y="371192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Hexagone 161"/>
          <p:cNvSpPr/>
          <p:nvPr/>
        </p:nvSpPr>
        <p:spPr>
          <a:xfrm rot="1769801">
            <a:off x="6972178" y="402273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Hexagone 162"/>
          <p:cNvSpPr/>
          <p:nvPr/>
        </p:nvSpPr>
        <p:spPr>
          <a:xfrm rot="1769801">
            <a:off x="7164115" y="433354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Hexagone 166"/>
          <p:cNvSpPr/>
          <p:nvPr/>
        </p:nvSpPr>
        <p:spPr>
          <a:xfrm rot="1769801">
            <a:off x="6588305" y="34011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Hexagone 173"/>
          <p:cNvSpPr/>
          <p:nvPr/>
        </p:nvSpPr>
        <p:spPr>
          <a:xfrm rot="1769801">
            <a:off x="7547987" y="433354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Hexagone 184"/>
          <p:cNvSpPr/>
          <p:nvPr/>
        </p:nvSpPr>
        <p:spPr>
          <a:xfrm rot="1769801">
            <a:off x="7906436" y="433354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Hexagone 195"/>
          <p:cNvSpPr/>
          <p:nvPr/>
        </p:nvSpPr>
        <p:spPr>
          <a:xfrm rot="1769801">
            <a:off x="8290311" y="433354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7" name="Connecteur droit 276"/>
          <p:cNvCxnSpPr>
            <a:stCxn id="149" idx="1"/>
            <a:endCxn id="149" idx="2"/>
          </p:cNvCxnSpPr>
          <p:nvPr/>
        </p:nvCxnSpPr>
        <p:spPr>
          <a:xfrm flipH="1" flipV="1">
            <a:off x="7756811" y="617413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0" name="Connecteur droit 309"/>
          <p:cNvCxnSpPr/>
          <p:nvPr/>
        </p:nvCxnSpPr>
        <p:spPr>
          <a:xfrm flipV="1">
            <a:off x="4319333" y="3904239"/>
            <a:ext cx="1888066" cy="2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Connecteur droit 310"/>
          <p:cNvCxnSpPr/>
          <p:nvPr/>
        </p:nvCxnSpPr>
        <p:spPr>
          <a:xfrm flipH="1">
            <a:off x="6207399" y="3591097"/>
            <a:ext cx="195737" cy="310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 flipH="1">
            <a:off x="6412802" y="3582742"/>
            <a:ext cx="404830" cy="8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Connecteur droit 315"/>
          <p:cNvCxnSpPr/>
          <p:nvPr/>
        </p:nvCxnSpPr>
        <p:spPr>
          <a:xfrm flipH="1" flipV="1">
            <a:off x="6825900" y="3591098"/>
            <a:ext cx="539382" cy="921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 flipV="1">
            <a:off x="7365282" y="4512063"/>
            <a:ext cx="1234621" cy="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85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naïf : Le </a:t>
            </a:r>
            <a:r>
              <a:rPr lang="fr-FR" dirty="0" err="1"/>
              <a:t>Minmax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89211" y="4005943"/>
            <a:ext cx="8915400" cy="226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Présentation du principe</a:t>
            </a:r>
          </a:p>
          <a:p>
            <a:endParaRPr lang="fr-FR" dirty="0"/>
          </a:p>
          <a:p>
            <a:r>
              <a:rPr lang="fr-FR" dirty="0"/>
              <a:t>- Évaluation de la complexité</a:t>
            </a:r>
          </a:p>
        </p:txBody>
      </p:sp>
    </p:spTree>
    <p:extLst>
      <p:ext uri="{BB962C8B-B14F-4D97-AF65-F5344CB8AC3E}">
        <p14:creationId xmlns:p14="http://schemas.microsoft.com/office/powerpoint/2010/main" val="2371209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exagone 31"/>
          <p:cNvSpPr/>
          <p:nvPr/>
        </p:nvSpPr>
        <p:spPr>
          <a:xfrm rot="16200000">
            <a:off x="5121225" y="1808488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6200000">
            <a:off x="5578425" y="2646688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6200000">
            <a:off x="6492825" y="2646688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6200000">
            <a:off x="6035625" y="181610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182947" y="1543050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6097347" y="1543050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4847667" y="2061993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5275149" y="29192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1" name="Titre 1"/>
          <p:cNvSpPr txBox="1">
            <a:spLocks/>
          </p:cNvSpPr>
          <p:nvPr/>
        </p:nvSpPr>
        <p:spPr>
          <a:xfrm>
            <a:off x="2047875" y="602731"/>
            <a:ext cx="9768987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: l’algorithme minimax</a:t>
            </a:r>
          </a:p>
        </p:txBody>
      </p:sp>
    </p:spTree>
    <p:extLst>
      <p:ext uri="{BB962C8B-B14F-4D97-AF65-F5344CB8AC3E}">
        <p14:creationId xmlns:p14="http://schemas.microsoft.com/office/powerpoint/2010/main" val="1822663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1890</TotalTime>
  <Words>800</Words>
  <Application>Microsoft Office PowerPoint</Application>
  <PresentationFormat>Widescreen</PresentationFormat>
  <Paragraphs>324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Century Gothic</vt:lpstr>
      <vt:lpstr>Wingdings 3</vt:lpstr>
      <vt:lpstr>Brin</vt:lpstr>
      <vt:lpstr>PowerPoint Presentation</vt:lpstr>
      <vt:lpstr>Optimisation d’un mécanisme décisionnel de Jeu : Introduction d’aléatoire</vt:lpstr>
      <vt:lpstr>Sommaire :</vt:lpstr>
      <vt:lpstr>PowerPoint Presentation</vt:lpstr>
      <vt:lpstr>PowerPoint Presentation</vt:lpstr>
      <vt:lpstr>PowerPoint Presentation</vt:lpstr>
      <vt:lpstr>PowerPoint Presentation</vt:lpstr>
      <vt:lpstr>Algorithme naïf : Le Minmax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Principe : parcours en profondeur</vt:lpstr>
      <vt:lpstr>Efficacité</vt:lpstr>
      <vt:lpstr>Evaluation de la complexité</vt:lpstr>
      <vt:lpstr>Algorithme naïf pondéré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Efficacité</vt:lpstr>
      <vt:lpstr>Exploration aléatoire de l’arbre</vt:lpstr>
      <vt:lpstr>PowerPoint Presentation</vt:lpstr>
      <vt:lpstr>PowerPoint Presentation</vt:lpstr>
      <vt:lpstr>PowerPoint Presentation</vt:lpstr>
      <vt:lpstr>PowerPoint Presentation</vt:lpstr>
      <vt:lpstr>Evaluation de la complexité</vt:lpstr>
      <vt:lpstr>Exploration MCTS</vt:lpstr>
      <vt:lpstr>PowerPoint Presentation</vt:lpstr>
      <vt:lpstr>PowerPoint Presentation</vt:lpstr>
      <vt:lpstr>PowerPoint Presentation</vt:lpstr>
      <vt:lpstr>Evaluation de l’efficacité sans/avec stockage</vt:lpstr>
      <vt:lpstr>Evaluation de l’efficacité sans/avec stockage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jeu</dc:title>
  <dc:creator>nathalie marette</dc:creator>
  <cp:lastModifiedBy>alex coudray</cp:lastModifiedBy>
  <cp:revision>63</cp:revision>
  <dcterms:created xsi:type="dcterms:W3CDTF">2016-06-04T12:12:14Z</dcterms:created>
  <dcterms:modified xsi:type="dcterms:W3CDTF">2016-06-13T14:36:00Z</dcterms:modified>
</cp:coreProperties>
</file>