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62" r:id="rId4"/>
    <p:sldId id="263" r:id="rId5"/>
    <p:sldId id="258" r:id="rId6"/>
    <p:sldId id="265" r:id="rId7"/>
    <p:sldId id="264" r:id="rId8"/>
    <p:sldId id="272" r:id="rId9"/>
    <p:sldId id="273" r:id="rId10"/>
    <p:sldId id="268" r:id="rId11"/>
    <p:sldId id="270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TIPE 2017 : le jeu du </a:t>
            </a:r>
            <a:r>
              <a:rPr lang="fr-FR" dirty="0" err="1"/>
              <a:t>Hex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Comment peut on appliquer des mécanismes décisionnels et d'apprentissages à un algorithme permettant de jouer à un jeu simple ?</a:t>
            </a:r>
          </a:p>
        </p:txBody>
      </p:sp>
    </p:spTree>
    <p:extLst>
      <p:ext uri="{BB962C8B-B14F-4D97-AF65-F5344CB8AC3E}">
        <p14:creationId xmlns:p14="http://schemas.microsoft.com/office/powerpoint/2010/main" val="147131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Efficacité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511333"/>
              </p:ext>
            </p:extLst>
          </p:nvPr>
        </p:nvGraphicFramePr>
        <p:xfrm>
          <a:off x="2592925" y="1526931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95978701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746025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du plateau</a:t>
                      </a:r>
                      <a:r>
                        <a:rPr lang="fr-FR" baseline="0" dirty="0"/>
                        <a:t> de jeu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d’exécution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4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0.0004</a:t>
                      </a:r>
                      <a:r>
                        <a:rPr lang="fr-FR" baseline="0" dirty="0">
                          <a:effectLst/>
                        </a:rPr>
                        <a:t> 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0.2703 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de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5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76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 la complexité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utilise la </a:t>
            </a:r>
            <a:r>
              <a:rPr lang="fr-FR" dirty="0" err="1"/>
              <a:t>fonciton</a:t>
            </a:r>
            <a:r>
              <a:rPr lang="fr-FR" dirty="0"/>
              <a:t> minimax qui appelle la fonction </a:t>
            </a:r>
            <a:r>
              <a:rPr lang="fr-FR" dirty="0" err="1"/>
              <a:t>posgagnante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minimax : C(N) = 1 +  ∑ ∑ 3 + C(N-1) + 3 avec N le nombre de cases dispo du plateau, n la taille du plateau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                             C(N) = 4 + ∑ 3n + ∑ n C(N-1)</a:t>
            </a:r>
          </a:p>
          <a:p>
            <a:pPr marL="0" indent="0">
              <a:buNone/>
            </a:pPr>
            <a:r>
              <a:rPr lang="fr-FR" dirty="0"/>
              <a:t>				    C(N) = 4 + 3n²+ n²C(N-1)</a:t>
            </a:r>
          </a:p>
          <a:p>
            <a:pPr marL="0" indent="0">
              <a:buNone/>
            </a:pPr>
            <a:r>
              <a:rPr lang="fr-FR" dirty="0"/>
              <a:t>				    C(N) = 4 + n² (3 + C(N-1))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852014" y="2767916"/>
            <a:ext cx="504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08822" y="2767916"/>
            <a:ext cx="496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916491" y="3883911"/>
            <a:ext cx="504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634161" y="3882067"/>
            <a:ext cx="504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0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naïf pondéré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89211" y="4005943"/>
            <a:ext cx="8915400" cy="226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Présentation du principe</a:t>
            </a:r>
          </a:p>
          <a:p>
            <a:endParaRPr lang="fr-FR" dirty="0"/>
          </a:p>
          <a:p>
            <a:r>
              <a:rPr lang="fr-FR" dirty="0"/>
              <a:t>- Avantages et inconvénients</a:t>
            </a:r>
          </a:p>
          <a:p>
            <a:endParaRPr lang="fr-FR" dirty="0"/>
          </a:p>
          <a:p>
            <a:r>
              <a:rPr lang="fr-FR" dirty="0"/>
              <a:t>- Évaluation de la complexité</a:t>
            </a:r>
          </a:p>
        </p:txBody>
      </p:sp>
    </p:spTree>
    <p:extLst>
      <p:ext uri="{BB962C8B-B14F-4D97-AF65-F5344CB8AC3E}">
        <p14:creationId xmlns:p14="http://schemas.microsoft.com/office/powerpoint/2010/main" val="157601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1" y="2200265"/>
            <a:ext cx="10613571" cy="1468800"/>
          </a:xfrm>
        </p:spPr>
        <p:txBody>
          <a:bodyPr>
            <a:normAutofit/>
          </a:bodyPr>
          <a:lstStyle/>
          <a:p>
            <a:r>
              <a:rPr lang="fr-FR" sz="3600" dirty="0"/>
              <a:t>Recherche arborescente de Monte Carlo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89211" y="4005943"/>
            <a:ext cx="8915400" cy="226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Présentation du principe</a:t>
            </a:r>
          </a:p>
          <a:p>
            <a:endParaRPr lang="fr-FR" dirty="0"/>
          </a:p>
          <a:p>
            <a:r>
              <a:rPr lang="fr-FR" dirty="0"/>
              <a:t>- Avantages et inconvénients</a:t>
            </a:r>
          </a:p>
        </p:txBody>
      </p:sp>
    </p:spTree>
    <p:extLst>
      <p:ext uri="{BB962C8B-B14F-4D97-AF65-F5344CB8AC3E}">
        <p14:creationId xmlns:p14="http://schemas.microsoft.com/office/powerpoint/2010/main" val="110413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 la complexité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60413"/>
              </p:ext>
            </p:extLst>
          </p:nvPr>
        </p:nvGraphicFramePr>
        <p:xfrm>
          <a:off x="2190259" y="1634066"/>
          <a:ext cx="9314352" cy="394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88">
                  <a:extLst>
                    <a:ext uri="{9D8B030D-6E8A-4147-A177-3AD203B41FA5}">
                      <a16:colId xmlns:a16="http://schemas.microsoft.com/office/drawing/2014/main" val="1546878128"/>
                    </a:ext>
                  </a:extLst>
                </a:gridCol>
                <a:gridCol w="2328588">
                  <a:extLst>
                    <a:ext uri="{9D8B030D-6E8A-4147-A177-3AD203B41FA5}">
                      <a16:colId xmlns:a16="http://schemas.microsoft.com/office/drawing/2014/main" val="2698981488"/>
                    </a:ext>
                  </a:extLst>
                </a:gridCol>
                <a:gridCol w="2328588">
                  <a:extLst>
                    <a:ext uri="{9D8B030D-6E8A-4147-A177-3AD203B41FA5}">
                      <a16:colId xmlns:a16="http://schemas.microsoft.com/office/drawing/2014/main" val="1986692967"/>
                    </a:ext>
                  </a:extLst>
                </a:gridCol>
                <a:gridCol w="2328588">
                  <a:extLst>
                    <a:ext uri="{9D8B030D-6E8A-4147-A177-3AD203B41FA5}">
                      <a16:colId xmlns:a16="http://schemas.microsoft.com/office/drawing/2014/main" val="3790735892"/>
                    </a:ext>
                  </a:extLst>
                </a:gridCol>
              </a:tblGrid>
              <a:tr h="12612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Taille du plateau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d’exécution choisis (en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</a:t>
                      </a:r>
                      <a:r>
                        <a:rPr lang="fr-FR" baseline="0" dirty="0"/>
                        <a:t> de parties jouées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de parties par seconde jouées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2548"/>
                  </a:ext>
                </a:extLst>
              </a:tr>
              <a:tr h="5114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8222145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13703,57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45721"/>
                  </a:ext>
                </a:extLst>
              </a:tr>
              <a:tr h="5114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350023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583,37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9877"/>
                  </a:ext>
                </a:extLst>
              </a:tr>
              <a:tr h="5114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99806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166,34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80680"/>
                  </a:ext>
                </a:extLst>
              </a:tr>
              <a:tr h="5114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6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600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39327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65,55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65980"/>
                  </a:ext>
                </a:extLst>
              </a:tr>
              <a:tr h="5114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(vrai</a:t>
                      </a:r>
                      <a:r>
                        <a:rPr lang="fr-FR" baseline="0" dirty="0"/>
                        <a:t> plateau)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2496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13,87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3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55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Plateau de jeu : présentation des règles</a:t>
            </a:r>
          </a:p>
        </p:txBody>
      </p:sp>
      <p:sp>
        <p:nvSpPr>
          <p:cNvPr id="6" name="Hexagone 5"/>
          <p:cNvSpPr/>
          <p:nvPr/>
        </p:nvSpPr>
        <p:spPr>
          <a:xfrm rot="1769801">
            <a:off x="4913713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769801">
            <a:off x="5105649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Hexagone 7"/>
          <p:cNvSpPr/>
          <p:nvPr/>
        </p:nvSpPr>
        <p:spPr>
          <a:xfrm rot="1769801">
            <a:off x="5297586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/>
          <p:cNvSpPr/>
          <p:nvPr/>
        </p:nvSpPr>
        <p:spPr>
          <a:xfrm rot="1769801">
            <a:off x="5489524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4145965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4337901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4529838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4721776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3570153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3762090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3954028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5297588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5489524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5681461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5873399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4529840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4721776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4913713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5105651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3954028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4145965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4337903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5681460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5873396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6065333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6257271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4913712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5105648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5297585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5489523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4337900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4529837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4721775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6039909" y="495516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6231845" y="526596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6423782" y="557677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6615720" y="588758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5464097" y="402274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Hexagone 44"/>
          <p:cNvSpPr/>
          <p:nvPr/>
        </p:nvSpPr>
        <p:spPr>
          <a:xfrm rot="1769801">
            <a:off x="5656034" y="433354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 rot="1769801">
            <a:off x="5847972" y="464435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 rot="1769801">
            <a:off x="4696349" y="277951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 rot="1769801">
            <a:off x="4888286" y="30903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Hexagone 48"/>
          <p:cNvSpPr/>
          <p:nvPr/>
        </p:nvSpPr>
        <p:spPr>
          <a:xfrm rot="1769801">
            <a:off x="5080224" y="340112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xagone 49"/>
          <p:cNvSpPr/>
          <p:nvPr/>
        </p:nvSpPr>
        <p:spPr>
          <a:xfrm rot="1769801">
            <a:off x="6423784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xagone 50"/>
          <p:cNvSpPr/>
          <p:nvPr/>
        </p:nvSpPr>
        <p:spPr>
          <a:xfrm rot="1769801">
            <a:off x="6615720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Hexagone 51"/>
          <p:cNvSpPr/>
          <p:nvPr/>
        </p:nvSpPr>
        <p:spPr>
          <a:xfrm rot="1769801">
            <a:off x="6807657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Hexagone 52"/>
          <p:cNvSpPr/>
          <p:nvPr/>
        </p:nvSpPr>
        <p:spPr>
          <a:xfrm rot="1769801">
            <a:off x="6999595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Hexagone 53"/>
          <p:cNvSpPr/>
          <p:nvPr/>
        </p:nvSpPr>
        <p:spPr>
          <a:xfrm rot="1769801">
            <a:off x="5656036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Hexagone 54"/>
          <p:cNvSpPr/>
          <p:nvPr/>
        </p:nvSpPr>
        <p:spPr>
          <a:xfrm rot="1769801">
            <a:off x="5847972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Hexagone 55"/>
          <p:cNvSpPr/>
          <p:nvPr/>
        </p:nvSpPr>
        <p:spPr>
          <a:xfrm rot="1769801">
            <a:off x="6039909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Hexagone 56"/>
          <p:cNvSpPr/>
          <p:nvPr/>
        </p:nvSpPr>
        <p:spPr>
          <a:xfrm rot="1769801">
            <a:off x="6231847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Hexagone 57"/>
          <p:cNvSpPr/>
          <p:nvPr/>
        </p:nvSpPr>
        <p:spPr>
          <a:xfrm rot="1769801">
            <a:off x="5080224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Hexagone 58"/>
          <p:cNvSpPr/>
          <p:nvPr/>
        </p:nvSpPr>
        <p:spPr>
          <a:xfrm rot="1769801">
            <a:off x="5272161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5464099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6807656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6999592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7191529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7383467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6039908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6231844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6423781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6615719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464096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5656033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5847971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7164115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7356051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7547988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7739926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6396367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6588303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6780240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6972178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5820555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6012492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6204430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7547990" y="495515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7739926" y="526596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7931863" y="557677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8123801" y="588757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6780242" y="37119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6972178" y="402273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7164115" y="433354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7356053" y="464435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6204430" y="277950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6396367" y="309031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6588305" y="340112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7931862" y="495515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8123798" y="526596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8315735" y="557677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8507673" y="588757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7164114" y="37119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7356050" y="402273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7547987" y="433354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7739925" y="464434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6588302" y="277950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6780239" y="309031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6972177" y="340112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8290311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8482247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8674184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8866122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7522563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7714499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7906436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8098374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6946751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7138688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7330626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8674186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8866122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9058059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9249997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Hexagone 119"/>
          <p:cNvSpPr/>
          <p:nvPr/>
        </p:nvSpPr>
        <p:spPr>
          <a:xfrm rot="1769801">
            <a:off x="7906438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Hexagone 120"/>
          <p:cNvSpPr/>
          <p:nvPr/>
        </p:nvSpPr>
        <p:spPr>
          <a:xfrm rot="1769801">
            <a:off x="8098374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Hexagone 121"/>
          <p:cNvSpPr/>
          <p:nvPr/>
        </p:nvSpPr>
        <p:spPr>
          <a:xfrm rot="1769801">
            <a:off x="8290311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Hexagone 122"/>
          <p:cNvSpPr/>
          <p:nvPr/>
        </p:nvSpPr>
        <p:spPr>
          <a:xfrm rot="1769801">
            <a:off x="8482249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Hexagone 123"/>
          <p:cNvSpPr/>
          <p:nvPr/>
        </p:nvSpPr>
        <p:spPr>
          <a:xfrm rot="1769801">
            <a:off x="7330626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Hexagone 124"/>
          <p:cNvSpPr/>
          <p:nvPr/>
        </p:nvSpPr>
        <p:spPr>
          <a:xfrm rot="1769801">
            <a:off x="7522563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Hexagone 125"/>
          <p:cNvSpPr/>
          <p:nvPr/>
        </p:nvSpPr>
        <p:spPr>
          <a:xfrm rot="1769801">
            <a:off x="7714501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>
            <a:stCxn id="14" idx="3"/>
            <a:endCxn id="14" idx="2"/>
          </p:cNvCxnSpPr>
          <p:nvPr/>
        </p:nvCxnSpPr>
        <p:spPr>
          <a:xfrm flipH="1">
            <a:off x="3587038" y="2859901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5" idx="3"/>
            <a:endCxn id="15" idx="2"/>
          </p:cNvCxnSpPr>
          <p:nvPr/>
        </p:nvCxnSpPr>
        <p:spPr>
          <a:xfrm flipH="1">
            <a:off x="3778975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6" idx="3"/>
            <a:endCxn id="16" idx="2"/>
          </p:cNvCxnSpPr>
          <p:nvPr/>
        </p:nvCxnSpPr>
        <p:spPr>
          <a:xfrm flipH="1">
            <a:off x="3970913" y="3481515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H="1">
            <a:off x="4158096" y="379464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>
            <a:off x="4350033" y="410545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2" idx="3"/>
          </p:cNvCxnSpPr>
          <p:nvPr/>
        </p:nvCxnSpPr>
        <p:spPr>
          <a:xfrm flipH="1">
            <a:off x="4541972" y="4413938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>
            <a:off x="4734845" y="472591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4926782" y="503671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 flipH="1">
            <a:off x="5118720" y="5358160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>
            <a:off x="5312093" y="566003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H="1">
            <a:off x="5504030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4" idx="2"/>
            <a:endCxn id="15" idx="3"/>
          </p:cNvCxnSpPr>
          <p:nvPr/>
        </p:nvCxnSpPr>
        <p:spPr>
          <a:xfrm>
            <a:off x="3587038" y="3066061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endCxn id="16" idx="3"/>
          </p:cNvCxnSpPr>
          <p:nvPr/>
        </p:nvCxnSpPr>
        <p:spPr>
          <a:xfrm>
            <a:off x="3791299" y="3384149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3963258" y="3685140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0" idx="2"/>
          </p:cNvCxnSpPr>
          <p:nvPr/>
        </p:nvCxnSpPr>
        <p:spPr>
          <a:xfrm>
            <a:off x="4162850" y="3998483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1" idx="2"/>
          </p:cNvCxnSpPr>
          <p:nvPr/>
        </p:nvCxnSpPr>
        <p:spPr>
          <a:xfrm>
            <a:off x="4354786" y="4309290"/>
            <a:ext cx="202236" cy="1094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2" idx="2"/>
          </p:cNvCxnSpPr>
          <p:nvPr/>
        </p:nvCxnSpPr>
        <p:spPr>
          <a:xfrm>
            <a:off x="4546723" y="4620098"/>
            <a:ext cx="214560" cy="11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" idx="2"/>
          </p:cNvCxnSpPr>
          <p:nvPr/>
        </p:nvCxnSpPr>
        <p:spPr>
          <a:xfrm>
            <a:off x="4738661" y="4930904"/>
            <a:ext cx="194581" cy="1068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6" idx="2"/>
          </p:cNvCxnSpPr>
          <p:nvPr/>
        </p:nvCxnSpPr>
        <p:spPr>
          <a:xfrm>
            <a:off x="4930598" y="5241711"/>
            <a:ext cx="202014" cy="1162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endCxn id="9" idx="3"/>
          </p:cNvCxnSpPr>
          <p:nvPr/>
        </p:nvCxnSpPr>
        <p:spPr>
          <a:xfrm>
            <a:off x="5324805" y="5866256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endCxn id="9" idx="1"/>
          </p:cNvCxnSpPr>
          <p:nvPr/>
        </p:nvCxnSpPr>
        <p:spPr>
          <a:xfrm>
            <a:off x="5524397" y="6179599"/>
            <a:ext cx="189869" cy="1121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7" idx="2"/>
            <a:endCxn id="8" idx="3"/>
          </p:cNvCxnSpPr>
          <p:nvPr/>
        </p:nvCxnSpPr>
        <p:spPr>
          <a:xfrm>
            <a:off x="5122534" y="5552518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7728482" y="2859903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7920420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8107603" y="348383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>
            <a:off x="8299540" y="379464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8491479" y="4103132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8684352" y="441510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8876289" y="472591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9068227" y="5047354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9261600" y="534923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9453537" y="566004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stCxn id="124" idx="4"/>
          </p:cNvCxnSpPr>
          <p:nvPr/>
        </p:nvCxnSpPr>
        <p:spPr>
          <a:xfrm>
            <a:off x="7529332" y="2744648"/>
            <a:ext cx="209708" cy="1152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7740806" y="3073343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26" idx="4"/>
            <a:endCxn id="126" idx="5"/>
          </p:cNvCxnSpPr>
          <p:nvPr/>
        </p:nvCxnSpPr>
        <p:spPr>
          <a:xfrm>
            <a:off x="7913207" y="3366262"/>
            <a:ext cx="207857" cy="117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>
            <a:off x="8112357" y="3687677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necteur droit 162"/>
          <p:cNvCxnSpPr>
            <a:stCxn id="121" idx="4"/>
          </p:cNvCxnSpPr>
          <p:nvPr/>
        </p:nvCxnSpPr>
        <p:spPr>
          <a:xfrm>
            <a:off x="8297080" y="3987877"/>
            <a:ext cx="209449" cy="1200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22" idx="4"/>
          </p:cNvCxnSpPr>
          <p:nvPr/>
        </p:nvCxnSpPr>
        <p:spPr>
          <a:xfrm>
            <a:off x="8489017" y="4298685"/>
            <a:ext cx="221773" cy="12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eur droit 164"/>
          <p:cNvCxnSpPr>
            <a:stCxn id="123" idx="4"/>
          </p:cNvCxnSpPr>
          <p:nvPr/>
        </p:nvCxnSpPr>
        <p:spPr>
          <a:xfrm>
            <a:off x="8680955" y="4609491"/>
            <a:ext cx="201794" cy="117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stCxn id="123" idx="0"/>
            <a:endCxn id="116" idx="5"/>
          </p:cNvCxnSpPr>
          <p:nvPr/>
        </p:nvCxnSpPr>
        <p:spPr>
          <a:xfrm>
            <a:off x="8878254" y="4933236"/>
            <a:ext cx="202495" cy="104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9274312" y="5555450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Connecteur droit 167"/>
          <p:cNvCxnSpPr>
            <a:endCxn id="119" idx="5"/>
          </p:cNvCxnSpPr>
          <p:nvPr/>
        </p:nvCxnSpPr>
        <p:spPr>
          <a:xfrm>
            <a:off x="9473904" y="5868793"/>
            <a:ext cx="182656" cy="1015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9072041" y="5241712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 flipH="1">
            <a:off x="9646002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stCxn id="14" idx="3"/>
            <a:endCxn id="14" idx="4"/>
          </p:cNvCxnSpPr>
          <p:nvPr/>
        </p:nvCxnSpPr>
        <p:spPr>
          <a:xfrm flipV="1">
            <a:off x="3597596" y="27446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2" name="Connecteur droit 171"/>
          <p:cNvCxnSpPr>
            <a:stCxn id="14" idx="5"/>
            <a:endCxn id="14" idx="4"/>
          </p:cNvCxnSpPr>
          <p:nvPr/>
        </p:nvCxnSpPr>
        <p:spPr>
          <a:xfrm flipH="1" flipV="1">
            <a:off x="3768859" y="274465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V="1">
            <a:off x="3984152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H="1" flipV="1">
            <a:off x="4155415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4361491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H="1" flipV="1">
            <a:off x="4532754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4731226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H="1" flipV="1">
            <a:off x="4902489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V="1">
            <a:off x="5110347" y="274372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5281610" y="2743722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5488858" y="274236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 flipV="1">
            <a:off x="5660121" y="2742367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Connecteur droit 182"/>
          <p:cNvCxnSpPr>
            <a:stCxn id="80" idx="3"/>
            <a:endCxn id="80" idx="4"/>
          </p:cNvCxnSpPr>
          <p:nvPr/>
        </p:nvCxnSpPr>
        <p:spPr>
          <a:xfrm flipV="1">
            <a:off x="5847998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Connecteur droit 183"/>
          <p:cNvCxnSpPr>
            <a:stCxn id="80" idx="5"/>
            <a:endCxn id="80" idx="4"/>
          </p:cNvCxnSpPr>
          <p:nvPr/>
        </p:nvCxnSpPr>
        <p:spPr>
          <a:xfrm flipH="1" flipV="1">
            <a:off x="6019261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stCxn id="91" idx="3"/>
            <a:endCxn id="91" idx="4"/>
          </p:cNvCxnSpPr>
          <p:nvPr/>
        </p:nvCxnSpPr>
        <p:spPr>
          <a:xfrm flipV="1">
            <a:off x="6231873" y="274464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185"/>
          <p:cNvCxnSpPr>
            <a:stCxn id="102" idx="3"/>
            <a:endCxn id="91" idx="4"/>
          </p:cNvCxnSpPr>
          <p:nvPr/>
        </p:nvCxnSpPr>
        <p:spPr>
          <a:xfrm flipH="1" flipV="1">
            <a:off x="6403136" y="2744647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V="1">
            <a:off x="6622488" y="27408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6793751" y="27408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13" idx="3"/>
            <a:endCxn id="113" idx="4"/>
          </p:cNvCxnSpPr>
          <p:nvPr/>
        </p:nvCxnSpPr>
        <p:spPr>
          <a:xfrm flipV="1">
            <a:off x="6974194" y="2744649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stCxn id="124" idx="3"/>
            <a:endCxn id="113" idx="4"/>
          </p:cNvCxnSpPr>
          <p:nvPr/>
        </p:nvCxnSpPr>
        <p:spPr>
          <a:xfrm flipH="1" flipV="1">
            <a:off x="7145457" y="2744649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V="1">
            <a:off x="7351936" y="274628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 flipV="1">
            <a:off x="5717842" y="6172233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H="1" flipV="1">
            <a:off x="5889105" y="6172233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V="1">
            <a:off x="6104398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H="1" flipV="1">
            <a:off x="6275661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V="1">
            <a:off x="6481737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 flipV="1">
            <a:off x="6653000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6851472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H="1" flipV="1">
            <a:off x="7022735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7230593" y="617130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flipH="1" flipV="1">
            <a:off x="7401856" y="6171305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7609104" y="61699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Connecteur droit 202"/>
          <p:cNvCxnSpPr>
            <a:stCxn id="75" idx="1"/>
            <a:endCxn id="75" idx="2"/>
          </p:cNvCxnSpPr>
          <p:nvPr/>
        </p:nvCxnSpPr>
        <p:spPr>
          <a:xfrm flipH="1" flipV="1">
            <a:off x="7756811" y="617413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V="1">
            <a:off x="7968244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H="1" flipV="1">
            <a:off x="8139507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V="1">
            <a:off x="8352119" y="617223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H="1" flipV="1">
            <a:off x="8523382" y="6172230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flipV="1">
            <a:off x="8742734" y="61684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stCxn id="108" idx="1"/>
            <a:endCxn id="108" idx="2"/>
          </p:cNvCxnSpPr>
          <p:nvPr/>
        </p:nvCxnSpPr>
        <p:spPr>
          <a:xfrm flipH="1" flipV="1">
            <a:off x="8883007" y="6174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V="1">
            <a:off x="9094440" y="617223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H="1" flipV="1">
            <a:off x="9265703" y="6172232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9472182" y="617386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3" name="ZoneTexte 212"/>
          <p:cNvSpPr txBox="1"/>
          <p:nvPr/>
        </p:nvSpPr>
        <p:spPr>
          <a:xfrm>
            <a:off x="3468708" y="25084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4" name="ZoneTexte 213"/>
          <p:cNvSpPr txBox="1"/>
          <p:nvPr/>
        </p:nvSpPr>
        <p:spPr>
          <a:xfrm>
            <a:off x="4215822" y="2481948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" name="ZoneTexte 214"/>
          <p:cNvSpPr txBox="1"/>
          <p:nvPr/>
        </p:nvSpPr>
        <p:spPr>
          <a:xfrm>
            <a:off x="3819411" y="2489050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6" name="ZoneTexte 215"/>
          <p:cNvSpPr txBox="1"/>
          <p:nvPr/>
        </p:nvSpPr>
        <p:spPr>
          <a:xfrm>
            <a:off x="4591532" y="24776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7" name="ZoneTexte 216"/>
          <p:cNvSpPr txBox="1"/>
          <p:nvPr/>
        </p:nvSpPr>
        <p:spPr>
          <a:xfrm>
            <a:off x="5339505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8" name="ZoneTexte 217"/>
          <p:cNvSpPr txBox="1"/>
          <p:nvPr/>
        </p:nvSpPr>
        <p:spPr>
          <a:xfrm>
            <a:off x="4943094" y="2476729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9" name="ZoneTexte 218"/>
          <p:cNvSpPr txBox="1"/>
          <p:nvPr/>
        </p:nvSpPr>
        <p:spPr>
          <a:xfrm>
            <a:off x="5701739" y="2481662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0" name="ZoneTexte 219"/>
          <p:cNvSpPr txBox="1"/>
          <p:nvPr/>
        </p:nvSpPr>
        <p:spPr>
          <a:xfrm>
            <a:off x="6461784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1" name="ZoneTexte 220"/>
          <p:cNvSpPr txBox="1"/>
          <p:nvPr/>
        </p:nvSpPr>
        <p:spPr>
          <a:xfrm>
            <a:off x="6052283" y="2483831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2" name="ZoneTexte 221"/>
          <p:cNvSpPr txBox="1"/>
          <p:nvPr/>
        </p:nvSpPr>
        <p:spPr>
          <a:xfrm>
            <a:off x="6790946" y="2465076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3" name="ZoneTexte 222"/>
          <p:cNvSpPr txBox="1"/>
          <p:nvPr/>
        </p:nvSpPr>
        <p:spPr>
          <a:xfrm>
            <a:off x="7141649" y="2445703"/>
            <a:ext cx="5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4" name="ZoneTexte 223"/>
          <p:cNvSpPr txBox="1"/>
          <p:nvPr/>
        </p:nvSpPr>
        <p:spPr>
          <a:xfrm>
            <a:off x="3295368" y="27389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3487302" y="3100494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6" name="ZoneTexte 225"/>
          <p:cNvSpPr txBox="1"/>
          <p:nvPr/>
        </p:nvSpPr>
        <p:spPr>
          <a:xfrm>
            <a:off x="3694970" y="343085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7" name="ZoneTexte 226"/>
          <p:cNvSpPr txBox="1"/>
          <p:nvPr/>
        </p:nvSpPr>
        <p:spPr>
          <a:xfrm>
            <a:off x="3848014" y="373380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8" name="ZoneTexte 227"/>
          <p:cNvSpPr txBox="1"/>
          <p:nvPr/>
        </p:nvSpPr>
        <p:spPr>
          <a:xfrm>
            <a:off x="4046960" y="398978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29" name="ZoneTexte 228"/>
          <p:cNvSpPr txBox="1"/>
          <p:nvPr/>
        </p:nvSpPr>
        <p:spPr>
          <a:xfrm>
            <a:off x="4238894" y="4351337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0" name="ZoneTexte 229"/>
          <p:cNvSpPr txBox="1"/>
          <p:nvPr/>
        </p:nvSpPr>
        <p:spPr>
          <a:xfrm>
            <a:off x="4425287" y="465194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31" name="ZoneTexte 230"/>
          <p:cNvSpPr txBox="1"/>
          <p:nvPr/>
        </p:nvSpPr>
        <p:spPr>
          <a:xfrm>
            <a:off x="4599606" y="49846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32" name="ZoneTexte 231"/>
          <p:cNvSpPr txBox="1"/>
          <p:nvPr/>
        </p:nvSpPr>
        <p:spPr>
          <a:xfrm>
            <a:off x="4820545" y="5263791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3" name="ZoneTexte 232"/>
          <p:cNvSpPr txBox="1"/>
          <p:nvPr/>
        </p:nvSpPr>
        <p:spPr>
          <a:xfrm>
            <a:off x="5012479" y="5625342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234" name="ZoneTexte 233"/>
          <p:cNvSpPr txBox="1"/>
          <p:nvPr/>
        </p:nvSpPr>
        <p:spPr>
          <a:xfrm>
            <a:off x="5012480" y="5925945"/>
            <a:ext cx="4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985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Plateau de jeu : présentation des règles</a:t>
            </a:r>
          </a:p>
        </p:txBody>
      </p:sp>
      <p:sp>
        <p:nvSpPr>
          <p:cNvPr id="8" name="Hexagone 7"/>
          <p:cNvSpPr/>
          <p:nvPr/>
        </p:nvSpPr>
        <p:spPr>
          <a:xfrm rot="1769801">
            <a:off x="4913713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/>
          <p:cNvSpPr/>
          <p:nvPr/>
        </p:nvSpPr>
        <p:spPr>
          <a:xfrm rot="1769801">
            <a:off x="5105649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5297586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5489524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4145965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4337901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4529838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4721776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3570153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3762090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3954028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5297588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5489524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5681461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5873399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4529840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4721776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4913713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5105651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3954028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4145965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337903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5681460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873396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6065333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257271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4913712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5105648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5297585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5489523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4337900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4529837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4721775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6039909" y="495516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6231845" y="526596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6423782" y="557677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6615720" y="588758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Hexagone 44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 rot="1769801">
            <a:off x="5464097" y="402274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 rot="1769801">
            <a:off x="5656034" y="433354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 rot="1769801">
            <a:off x="5847972" y="464435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Hexagone 48"/>
          <p:cNvSpPr/>
          <p:nvPr/>
        </p:nvSpPr>
        <p:spPr>
          <a:xfrm rot="1769801">
            <a:off x="4696349" y="277951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xagone 49"/>
          <p:cNvSpPr/>
          <p:nvPr/>
        </p:nvSpPr>
        <p:spPr>
          <a:xfrm rot="1769801">
            <a:off x="4888286" y="30903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xagone 50"/>
          <p:cNvSpPr/>
          <p:nvPr/>
        </p:nvSpPr>
        <p:spPr>
          <a:xfrm rot="1769801">
            <a:off x="5080224" y="340112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Hexagone 51"/>
          <p:cNvSpPr/>
          <p:nvPr/>
        </p:nvSpPr>
        <p:spPr>
          <a:xfrm rot="1769801">
            <a:off x="6423784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Hexagone 52"/>
          <p:cNvSpPr/>
          <p:nvPr/>
        </p:nvSpPr>
        <p:spPr>
          <a:xfrm rot="1769801">
            <a:off x="6615720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Hexagone 53"/>
          <p:cNvSpPr/>
          <p:nvPr/>
        </p:nvSpPr>
        <p:spPr>
          <a:xfrm rot="1769801">
            <a:off x="6807657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Hexagone 54"/>
          <p:cNvSpPr/>
          <p:nvPr/>
        </p:nvSpPr>
        <p:spPr>
          <a:xfrm rot="1769801">
            <a:off x="6999595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Hexagone 55"/>
          <p:cNvSpPr/>
          <p:nvPr/>
        </p:nvSpPr>
        <p:spPr>
          <a:xfrm rot="1769801">
            <a:off x="5656036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Hexagone 56"/>
          <p:cNvSpPr/>
          <p:nvPr/>
        </p:nvSpPr>
        <p:spPr>
          <a:xfrm rot="1769801">
            <a:off x="5847972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Hexagone 57"/>
          <p:cNvSpPr/>
          <p:nvPr/>
        </p:nvSpPr>
        <p:spPr>
          <a:xfrm rot="1769801">
            <a:off x="6039909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Hexagone 58"/>
          <p:cNvSpPr/>
          <p:nvPr/>
        </p:nvSpPr>
        <p:spPr>
          <a:xfrm rot="1769801">
            <a:off x="6231847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5080224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5272161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5464099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6807656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6999592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7191529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7383467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6039908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6231844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6423781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6615719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5464096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5656033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5847971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7164115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7356051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7547988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7739926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6396367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6588303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6780240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6972178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5820555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6012492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6204430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7547990" y="495515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7739926" y="526596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7931863" y="557677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8123801" y="588757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6780242" y="37119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6972178" y="402273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7164115" y="433354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7356053" y="464435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6204430" y="277950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6396367" y="309031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6588305" y="340112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7931862" y="495515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8123798" y="526596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8315735" y="557677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8507673" y="588757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7164114" y="37119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7356050" y="402273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7547987" y="433354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7739925" y="464434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6588302" y="277950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6780239" y="309031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6972177" y="340112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8290311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8482247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8674184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8866122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7522563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7714499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7906436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8098374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6946751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7138688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7330626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8674186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8866122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Hexagone 119"/>
          <p:cNvSpPr/>
          <p:nvPr/>
        </p:nvSpPr>
        <p:spPr>
          <a:xfrm rot="1769801">
            <a:off x="9058059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Hexagone 120"/>
          <p:cNvSpPr/>
          <p:nvPr/>
        </p:nvSpPr>
        <p:spPr>
          <a:xfrm rot="1769801">
            <a:off x="9249997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Hexagone 121"/>
          <p:cNvSpPr/>
          <p:nvPr/>
        </p:nvSpPr>
        <p:spPr>
          <a:xfrm rot="1769801">
            <a:off x="7906438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Hexagone 122"/>
          <p:cNvSpPr/>
          <p:nvPr/>
        </p:nvSpPr>
        <p:spPr>
          <a:xfrm rot="1769801">
            <a:off x="8098374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Hexagone 123"/>
          <p:cNvSpPr/>
          <p:nvPr/>
        </p:nvSpPr>
        <p:spPr>
          <a:xfrm rot="1769801">
            <a:off x="8290311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Hexagone 124"/>
          <p:cNvSpPr/>
          <p:nvPr/>
        </p:nvSpPr>
        <p:spPr>
          <a:xfrm rot="1769801">
            <a:off x="8482249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Hexagone 125"/>
          <p:cNvSpPr/>
          <p:nvPr/>
        </p:nvSpPr>
        <p:spPr>
          <a:xfrm rot="1769801">
            <a:off x="7330626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Hexagone 126"/>
          <p:cNvSpPr/>
          <p:nvPr/>
        </p:nvSpPr>
        <p:spPr>
          <a:xfrm rot="1769801">
            <a:off x="7522563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Hexagone 127"/>
          <p:cNvSpPr/>
          <p:nvPr/>
        </p:nvSpPr>
        <p:spPr>
          <a:xfrm rot="1769801">
            <a:off x="7714501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/>
          <p:cNvCxnSpPr>
            <a:stCxn id="16" idx="3"/>
            <a:endCxn id="16" idx="2"/>
          </p:cNvCxnSpPr>
          <p:nvPr/>
        </p:nvCxnSpPr>
        <p:spPr>
          <a:xfrm flipH="1">
            <a:off x="3587038" y="2859901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17" idx="3"/>
            <a:endCxn id="17" idx="2"/>
          </p:cNvCxnSpPr>
          <p:nvPr/>
        </p:nvCxnSpPr>
        <p:spPr>
          <a:xfrm flipH="1">
            <a:off x="3778975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8" idx="3"/>
            <a:endCxn id="18" idx="2"/>
          </p:cNvCxnSpPr>
          <p:nvPr/>
        </p:nvCxnSpPr>
        <p:spPr>
          <a:xfrm flipH="1">
            <a:off x="3970913" y="3481515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4158096" y="379464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>
            <a:off x="4350033" y="410545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4" idx="3"/>
          </p:cNvCxnSpPr>
          <p:nvPr/>
        </p:nvCxnSpPr>
        <p:spPr>
          <a:xfrm flipH="1">
            <a:off x="4541972" y="4413938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 flipH="1">
            <a:off x="4734845" y="472591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>
            <a:off x="4926782" y="503671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H="1">
            <a:off x="5118720" y="5358160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>
            <a:off x="5312093" y="566003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5504030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stCxn id="16" idx="2"/>
            <a:endCxn id="17" idx="3"/>
          </p:cNvCxnSpPr>
          <p:nvPr/>
        </p:nvCxnSpPr>
        <p:spPr>
          <a:xfrm>
            <a:off x="3587038" y="3066061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endCxn id="18" idx="3"/>
          </p:cNvCxnSpPr>
          <p:nvPr/>
        </p:nvCxnSpPr>
        <p:spPr>
          <a:xfrm>
            <a:off x="3791299" y="3384149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3963258" y="3685140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2" idx="2"/>
          </p:cNvCxnSpPr>
          <p:nvPr/>
        </p:nvCxnSpPr>
        <p:spPr>
          <a:xfrm>
            <a:off x="4162850" y="3998483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" idx="2"/>
          </p:cNvCxnSpPr>
          <p:nvPr/>
        </p:nvCxnSpPr>
        <p:spPr>
          <a:xfrm>
            <a:off x="4354786" y="4309290"/>
            <a:ext cx="202236" cy="1094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4" idx="2"/>
          </p:cNvCxnSpPr>
          <p:nvPr/>
        </p:nvCxnSpPr>
        <p:spPr>
          <a:xfrm>
            <a:off x="4546723" y="4620098"/>
            <a:ext cx="214560" cy="11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5" idx="2"/>
          </p:cNvCxnSpPr>
          <p:nvPr/>
        </p:nvCxnSpPr>
        <p:spPr>
          <a:xfrm>
            <a:off x="4738661" y="4930904"/>
            <a:ext cx="194581" cy="1068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8" idx="2"/>
          </p:cNvCxnSpPr>
          <p:nvPr/>
        </p:nvCxnSpPr>
        <p:spPr>
          <a:xfrm>
            <a:off x="4930598" y="5241711"/>
            <a:ext cx="202014" cy="1162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endCxn id="11" idx="3"/>
          </p:cNvCxnSpPr>
          <p:nvPr/>
        </p:nvCxnSpPr>
        <p:spPr>
          <a:xfrm>
            <a:off x="5324805" y="5866256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endCxn id="11" idx="1"/>
          </p:cNvCxnSpPr>
          <p:nvPr/>
        </p:nvCxnSpPr>
        <p:spPr>
          <a:xfrm>
            <a:off x="5524397" y="6179599"/>
            <a:ext cx="189869" cy="1121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stCxn id="9" idx="2"/>
            <a:endCxn id="10" idx="3"/>
          </p:cNvCxnSpPr>
          <p:nvPr/>
        </p:nvCxnSpPr>
        <p:spPr>
          <a:xfrm>
            <a:off x="5122534" y="5552518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7728482" y="2859903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>
            <a:off x="7920420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8107603" y="348383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8299540" y="379464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8491479" y="4103132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8684352" y="441510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8876289" y="472591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9068227" y="5047354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9261600" y="534923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9453537" y="566004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26" idx="4"/>
          </p:cNvCxnSpPr>
          <p:nvPr/>
        </p:nvCxnSpPr>
        <p:spPr>
          <a:xfrm>
            <a:off x="7529332" y="2744648"/>
            <a:ext cx="209708" cy="1152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>
            <a:off x="7740806" y="3073343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necteur droit 162"/>
          <p:cNvCxnSpPr>
            <a:stCxn id="128" idx="4"/>
            <a:endCxn id="128" idx="5"/>
          </p:cNvCxnSpPr>
          <p:nvPr/>
        </p:nvCxnSpPr>
        <p:spPr>
          <a:xfrm>
            <a:off x="7913207" y="3366262"/>
            <a:ext cx="207857" cy="117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>
            <a:off x="8112357" y="3687677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eur droit 164"/>
          <p:cNvCxnSpPr>
            <a:stCxn id="123" idx="4"/>
          </p:cNvCxnSpPr>
          <p:nvPr/>
        </p:nvCxnSpPr>
        <p:spPr>
          <a:xfrm>
            <a:off x="8297080" y="3987877"/>
            <a:ext cx="209449" cy="1200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stCxn id="124" idx="4"/>
          </p:cNvCxnSpPr>
          <p:nvPr/>
        </p:nvCxnSpPr>
        <p:spPr>
          <a:xfrm>
            <a:off x="8489017" y="4298685"/>
            <a:ext cx="221773" cy="12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125" idx="4"/>
          </p:cNvCxnSpPr>
          <p:nvPr/>
        </p:nvCxnSpPr>
        <p:spPr>
          <a:xfrm>
            <a:off x="8680955" y="4609491"/>
            <a:ext cx="201794" cy="117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Connecteur droit 167"/>
          <p:cNvCxnSpPr>
            <a:stCxn id="125" idx="0"/>
            <a:endCxn id="118" idx="5"/>
          </p:cNvCxnSpPr>
          <p:nvPr/>
        </p:nvCxnSpPr>
        <p:spPr>
          <a:xfrm>
            <a:off x="8878254" y="4933236"/>
            <a:ext cx="202495" cy="104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9274312" y="5555450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cteur droit 169"/>
          <p:cNvCxnSpPr>
            <a:endCxn id="121" idx="5"/>
          </p:cNvCxnSpPr>
          <p:nvPr/>
        </p:nvCxnSpPr>
        <p:spPr>
          <a:xfrm>
            <a:off x="9473904" y="5868793"/>
            <a:ext cx="182656" cy="1015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9072041" y="5241712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9646002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" idx="3"/>
            <a:endCxn id="16" idx="4"/>
          </p:cNvCxnSpPr>
          <p:nvPr/>
        </p:nvCxnSpPr>
        <p:spPr>
          <a:xfrm flipV="1">
            <a:off x="3597596" y="27446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stCxn id="16" idx="5"/>
            <a:endCxn id="16" idx="4"/>
          </p:cNvCxnSpPr>
          <p:nvPr/>
        </p:nvCxnSpPr>
        <p:spPr>
          <a:xfrm flipH="1" flipV="1">
            <a:off x="3768859" y="274465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3984152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H="1" flipV="1">
            <a:off x="4155415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4361491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H="1" flipV="1">
            <a:off x="4532754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V="1">
            <a:off x="4731226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4902489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5110347" y="274372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 flipV="1">
            <a:off x="5281610" y="2743722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flipV="1">
            <a:off x="5488858" y="274236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H="1" flipV="1">
            <a:off x="5660121" y="2742367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stCxn id="82" idx="3"/>
            <a:endCxn id="82" idx="4"/>
          </p:cNvCxnSpPr>
          <p:nvPr/>
        </p:nvCxnSpPr>
        <p:spPr>
          <a:xfrm flipV="1">
            <a:off x="5847998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185"/>
          <p:cNvCxnSpPr>
            <a:stCxn id="82" idx="5"/>
            <a:endCxn id="82" idx="4"/>
          </p:cNvCxnSpPr>
          <p:nvPr/>
        </p:nvCxnSpPr>
        <p:spPr>
          <a:xfrm flipH="1" flipV="1">
            <a:off x="6019261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Connecteur droit 186"/>
          <p:cNvCxnSpPr>
            <a:stCxn id="93" idx="3"/>
            <a:endCxn id="93" idx="4"/>
          </p:cNvCxnSpPr>
          <p:nvPr/>
        </p:nvCxnSpPr>
        <p:spPr>
          <a:xfrm flipV="1">
            <a:off x="6231873" y="274464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Connecteur droit 187"/>
          <p:cNvCxnSpPr>
            <a:stCxn id="104" idx="3"/>
            <a:endCxn id="93" idx="4"/>
          </p:cNvCxnSpPr>
          <p:nvPr/>
        </p:nvCxnSpPr>
        <p:spPr>
          <a:xfrm flipH="1" flipV="1">
            <a:off x="6403136" y="2744647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V="1">
            <a:off x="6622488" y="27408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H="1" flipV="1">
            <a:off x="6793751" y="27408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Connecteur droit 190"/>
          <p:cNvCxnSpPr>
            <a:stCxn id="115" idx="3"/>
            <a:endCxn id="115" idx="4"/>
          </p:cNvCxnSpPr>
          <p:nvPr/>
        </p:nvCxnSpPr>
        <p:spPr>
          <a:xfrm flipV="1">
            <a:off x="6974194" y="2744649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Connecteur droit 191"/>
          <p:cNvCxnSpPr>
            <a:stCxn id="126" idx="3"/>
            <a:endCxn id="115" idx="4"/>
          </p:cNvCxnSpPr>
          <p:nvPr/>
        </p:nvCxnSpPr>
        <p:spPr>
          <a:xfrm flipH="1" flipV="1">
            <a:off x="7145457" y="2744649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7351936" y="274628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V="1">
            <a:off x="5717842" y="6172233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H="1" flipV="1">
            <a:off x="5889105" y="6172233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V="1">
            <a:off x="6104398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 flipV="1">
            <a:off x="6275661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6481737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H="1" flipV="1">
            <a:off x="6653000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6851472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flipH="1" flipV="1">
            <a:off x="7022735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7230593" y="617130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flipH="1" flipV="1">
            <a:off x="7401856" y="6171305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V="1">
            <a:off x="7609104" y="61699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stCxn id="77" idx="1"/>
            <a:endCxn id="77" idx="2"/>
          </p:cNvCxnSpPr>
          <p:nvPr/>
        </p:nvCxnSpPr>
        <p:spPr>
          <a:xfrm flipH="1" flipV="1">
            <a:off x="7756811" y="617413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V="1">
            <a:off x="7968244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H="1" flipV="1">
            <a:off x="8139507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flipV="1">
            <a:off x="8352119" y="617223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flipH="1" flipV="1">
            <a:off x="8523382" y="6172230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V="1">
            <a:off x="8742734" y="61684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Connecteur droit 210"/>
          <p:cNvCxnSpPr>
            <a:stCxn id="110" idx="1"/>
            <a:endCxn id="110" idx="2"/>
          </p:cNvCxnSpPr>
          <p:nvPr/>
        </p:nvCxnSpPr>
        <p:spPr>
          <a:xfrm flipH="1" flipV="1">
            <a:off x="8883007" y="6174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9094440" y="617223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9265703" y="6172232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V="1">
            <a:off x="9472182" y="617386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5" name="ZoneTexte 214"/>
          <p:cNvSpPr txBox="1"/>
          <p:nvPr/>
        </p:nvSpPr>
        <p:spPr>
          <a:xfrm>
            <a:off x="3468708" y="25084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6" name="ZoneTexte 215"/>
          <p:cNvSpPr txBox="1"/>
          <p:nvPr/>
        </p:nvSpPr>
        <p:spPr>
          <a:xfrm>
            <a:off x="4215822" y="2481948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7" name="ZoneTexte 216"/>
          <p:cNvSpPr txBox="1"/>
          <p:nvPr/>
        </p:nvSpPr>
        <p:spPr>
          <a:xfrm>
            <a:off x="3819411" y="2489050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8" name="ZoneTexte 217"/>
          <p:cNvSpPr txBox="1"/>
          <p:nvPr/>
        </p:nvSpPr>
        <p:spPr>
          <a:xfrm>
            <a:off x="4591532" y="24776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9" name="ZoneTexte 218"/>
          <p:cNvSpPr txBox="1"/>
          <p:nvPr/>
        </p:nvSpPr>
        <p:spPr>
          <a:xfrm>
            <a:off x="5339505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0" name="ZoneTexte 219"/>
          <p:cNvSpPr txBox="1"/>
          <p:nvPr/>
        </p:nvSpPr>
        <p:spPr>
          <a:xfrm>
            <a:off x="4943094" y="2476729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1" name="ZoneTexte 220"/>
          <p:cNvSpPr txBox="1"/>
          <p:nvPr/>
        </p:nvSpPr>
        <p:spPr>
          <a:xfrm>
            <a:off x="5701739" y="2481662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2" name="ZoneTexte 221"/>
          <p:cNvSpPr txBox="1"/>
          <p:nvPr/>
        </p:nvSpPr>
        <p:spPr>
          <a:xfrm>
            <a:off x="6461784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3" name="ZoneTexte 222"/>
          <p:cNvSpPr txBox="1"/>
          <p:nvPr/>
        </p:nvSpPr>
        <p:spPr>
          <a:xfrm>
            <a:off x="6052283" y="2483831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4" name="ZoneTexte 223"/>
          <p:cNvSpPr txBox="1"/>
          <p:nvPr/>
        </p:nvSpPr>
        <p:spPr>
          <a:xfrm>
            <a:off x="6790946" y="2465076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7141649" y="2445703"/>
            <a:ext cx="5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6" name="ZoneTexte 225"/>
          <p:cNvSpPr txBox="1"/>
          <p:nvPr/>
        </p:nvSpPr>
        <p:spPr>
          <a:xfrm>
            <a:off x="3295368" y="27389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7" name="ZoneTexte 226"/>
          <p:cNvSpPr txBox="1"/>
          <p:nvPr/>
        </p:nvSpPr>
        <p:spPr>
          <a:xfrm>
            <a:off x="3487302" y="3100494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8" name="ZoneTexte 227"/>
          <p:cNvSpPr txBox="1"/>
          <p:nvPr/>
        </p:nvSpPr>
        <p:spPr>
          <a:xfrm>
            <a:off x="3694970" y="343085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9" name="ZoneTexte 228"/>
          <p:cNvSpPr txBox="1"/>
          <p:nvPr/>
        </p:nvSpPr>
        <p:spPr>
          <a:xfrm>
            <a:off x="3848014" y="373380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30" name="ZoneTexte 229"/>
          <p:cNvSpPr txBox="1"/>
          <p:nvPr/>
        </p:nvSpPr>
        <p:spPr>
          <a:xfrm>
            <a:off x="4046960" y="398978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31" name="ZoneTexte 230"/>
          <p:cNvSpPr txBox="1"/>
          <p:nvPr/>
        </p:nvSpPr>
        <p:spPr>
          <a:xfrm>
            <a:off x="4238894" y="4351337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2" name="ZoneTexte 231"/>
          <p:cNvSpPr txBox="1"/>
          <p:nvPr/>
        </p:nvSpPr>
        <p:spPr>
          <a:xfrm>
            <a:off x="4425287" y="465194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33" name="ZoneTexte 232"/>
          <p:cNvSpPr txBox="1"/>
          <p:nvPr/>
        </p:nvSpPr>
        <p:spPr>
          <a:xfrm>
            <a:off x="4599606" y="49846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34" name="ZoneTexte 233"/>
          <p:cNvSpPr txBox="1"/>
          <p:nvPr/>
        </p:nvSpPr>
        <p:spPr>
          <a:xfrm>
            <a:off x="4820545" y="5263791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5" name="ZoneTexte 234"/>
          <p:cNvSpPr txBox="1"/>
          <p:nvPr/>
        </p:nvSpPr>
        <p:spPr>
          <a:xfrm>
            <a:off x="5012479" y="5625342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236" name="ZoneTexte 235"/>
          <p:cNvSpPr txBox="1"/>
          <p:nvPr/>
        </p:nvSpPr>
        <p:spPr>
          <a:xfrm>
            <a:off x="5012480" y="5925945"/>
            <a:ext cx="4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816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Plateau de jeu : présentation des règles</a:t>
            </a:r>
          </a:p>
        </p:txBody>
      </p:sp>
      <p:sp>
        <p:nvSpPr>
          <p:cNvPr id="9" name="Hexagone 8"/>
          <p:cNvSpPr/>
          <p:nvPr/>
        </p:nvSpPr>
        <p:spPr>
          <a:xfrm rot="1769801">
            <a:off x="4913713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5105649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 rot="1769801">
            <a:off x="5297586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 rot="1769801">
            <a:off x="5489524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769801">
            <a:off x="4145965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769801">
            <a:off x="4337901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769801">
            <a:off x="4529838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/>
        </p:nvSpPr>
        <p:spPr>
          <a:xfrm rot="1769801">
            <a:off x="4721776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/>
        </p:nvSpPr>
        <p:spPr>
          <a:xfrm rot="1769801">
            <a:off x="3570153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/>
          <p:cNvSpPr/>
          <p:nvPr/>
        </p:nvSpPr>
        <p:spPr>
          <a:xfrm rot="1769801">
            <a:off x="3762090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/>
          <p:cNvSpPr/>
          <p:nvPr/>
        </p:nvSpPr>
        <p:spPr>
          <a:xfrm rot="1769801">
            <a:off x="3954028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/>
          <p:cNvSpPr/>
          <p:nvPr/>
        </p:nvSpPr>
        <p:spPr>
          <a:xfrm rot="1769801">
            <a:off x="5297588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5489524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5681461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5873399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/>
          <p:cNvSpPr/>
          <p:nvPr/>
        </p:nvSpPr>
        <p:spPr>
          <a:xfrm rot="1769801">
            <a:off x="4529840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/>
          <p:cNvSpPr/>
          <p:nvPr/>
        </p:nvSpPr>
        <p:spPr>
          <a:xfrm rot="1769801">
            <a:off x="4721776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/>
          <p:cNvSpPr/>
          <p:nvPr/>
        </p:nvSpPr>
        <p:spPr>
          <a:xfrm rot="1769801">
            <a:off x="4913713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 rot="1769801">
            <a:off x="5105651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Hexagone 27"/>
          <p:cNvSpPr/>
          <p:nvPr/>
        </p:nvSpPr>
        <p:spPr>
          <a:xfrm rot="1769801">
            <a:off x="3954028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769801">
            <a:off x="4145965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769801">
            <a:off x="4337903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769801">
            <a:off x="5681460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5873396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6065333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6257271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4913712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769801">
            <a:off x="5105648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Hexagone 36"/>
          <p:cNvSpPr/>
          <p:nvPr/>
        </p:nvSpPr>
        <p:spPr>
          <a:xfrm rot="1769801">
            <a:off x="5297585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Hexagone 37"/>
          <p:cNvSpPr/>
          <p:nvPr/>
        </p:nvSpPr>
        <p:spPr>
          <a:xfrm rot="1769801">
            <a:off x="5489523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Hexagone 38"/>
          <p:cNvSpPr/>
          <p:nvPr/>
        </p:nvSpPr>
        <p:spPr>
          <a:xfrm rot="1769801">
            <a:off x="4337900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Hexagone 39"/>
          <p:cNvSpPr/>
          <p:nvPr/>
        </p:nvSpPr>
        <p:spPr>
          <a:xfrm rot="1769801">
            <a:off x="4529837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Hexagone 40"/>
          <p:cNvSpPr/>
          <p:nvPr/>
        </p:nvSpPr>
        <p:spPr>
          <a:xfrm rot="1769801">
            <a:off x="4721775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Hexagone 41"/>
          <p:cNvSpPr/>
          <p:nvPr/>
        </p:nvSpPr>
        <p:spPr>
          <a:xfrm rot="1769801">
            <a:off x="6039909" y="495516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Hexagone 42"/>
          <p:cNvSpPr/>
          <p:nvPr/>
        </p:nvSpPr>
        <p:spPr>
          <a:xfrm rot="1769801">
            <a:off x="6231845" y="526596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Hexagone 43"/>
          <p:cNvSpPr/>
          <p:nvPr/>
        </p:nvSpPr>
        <p:spPr>
          <a:xfrm rot="1769801">
            <a:off x="6423782" y="557677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Hexagone 44"/>
          <p:cNvSpPr/>
          <p:nvPr/>
        </p:nvSpPr>
        <p:spPr>
          <a:xfrm rot="1769801">
            <a:off x="6615720" y="588758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 rot="1769801">
            <a:off x="5464097" y="402274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 rot="1769801">
            <a:off x="5656034" y="433354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Hexagone 48"/>
          <p:cNvSpPr/>
          <p:nvPr/>
        </p:nvSpPr>
        <p:spPr>
          <a:xfrm rot="1769801">
            <a:off x="5847972" y="464435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Hexagone 49"/>
          <p:cNvSpPr/>
          <p:nvPr/>
        </p:nvSpPr>
        <p:spPr>
          <a:xfrm rot="1769801">
            <a:off x="4696349" y="277951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xagone 50"/>
          <p:cNvSpPr/>
          <p:nvPr/>
        </p:nvSpPr>
        <p:spPr>
          <a:xfrm rot="1769801">
            <a:off x="4888286" y="30903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Hexagone 51"/>
          <p:cNvSpPr/>
          <p:nvPr/>
        </p:nvSpPr>
        <p:spPr>
          <a:xfrm rot="1769801">
            <a:off x="5080224" y="340112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Hexagone 52"/>
          <p:cNvSpPr/>
          <p:nvPr/>
        </p:nvSpPr>
        <p:spPr>
          <a:xfrm rot="1769801">
            <a:off x="6423784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Hexagone 53"/>
          <p:cNvSpPr/>
          <p:nvPr/>
        </p:nvSpPr>
        <p:spPr>
          <a:xfrm rot="1769801">
            <a:off x="6615720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Hexagone 54"/>
          <p:cNvSpPr/>
          <p:nvPr/>
        </p:nvSpPr>
        <p:spPr>
          <a:xfrm rot="1769801">
            <a:off x="6807657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Hexagone 55"/>
          <p:cNvSpPr/>
          <p:nvPr/>
        </p:nvSpPr>
        <p:spPr>
          <a:xfrm rot="1769801">
            <a:off x="6999595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Hexagone 56"/>
          <p:cNvSpPr/>
          <p:nvPr/>
        </p:nvSpPr>
        <p:spPr>
          <a:xfrm rot="1769801">
            <a:off x="5656036" y="371193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Hexagone 57"/>
          <p:cNvSpPr/>
          <p:nvPr/>
        </p:nvSpPr>
        <p:spPr>
          <a:xfrm rot="1769801">
            <a:off x="5847972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Hexagone 58"/>
          <p:cNvSpPr/>
          <p:nvPr/>
        </p:nvSpPr>
        <p:spPr>
          <a:xfrm rot="1769801">
            <a:off x="6039909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 rot="1769801">
            <a:off x="6231847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 rot="1769801">
            <a:off x="5080224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 rot="1769801">
            <a:off x="5272161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Hexagone 62"/>
          <p:cNvSpPr/>
          <p:nvPr/>
        </p:nvSpPr>
        <p:spPr>
          <a:xfrm rot="1769801">
            <a:off x="5464099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6807656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6999592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7191529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7383467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6039908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6231844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6423781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615719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5464096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5656033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5847971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7164115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 rot="1769801">
            <a:off x="7356051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Hexagone 76"/>
          <p:cNvSpPr/>
          <p:nvPr/>
        </p:nvSpPr>
        <p:spPr>
          <a:xfrm rot="1769801">
            <a:off x="7547988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Hexagone 77"/>
          <p:cNvSpPr/>
          <p:nvPr/>
        </p:nvSpPr>
        <p:spPr>
          <a:xfrm rot="1769801">
            <a:off x="7739926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Hexagone 78"/>
          <p:cNvSpPr/>
          <p:nvPr/>
        </p:nvSpPr>
        <p:spPr>
          <a:xfrm rot="1769801">
            <a:off x="6396367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6588303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6780240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6972178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5820555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6012492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6204430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7547990" y="495515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7739926" y="526596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7931863" y="557677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8123801" y="588757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6780242" y="37119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6972178" y="402273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7164115" y="433354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7356053" y="464435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6204430" y="277950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6396367" y="309031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6588305" y="340112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7931862" y="495515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8123798" y="526596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8315735" y="557677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8507673" y="588757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7164114" y="37119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7356050" y="402273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7547987" y="433354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7739925" y="464434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6588302" y="277950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6780239" y="309031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6972177" y="340112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8290311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8482247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8674184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8866122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7522563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7714499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7906436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8098374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6946751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7138688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7330626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8674186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Hexagone 119"/>
          <p:cNvSpPr/>
          <p:nvPr/>
        </p:nvSpPr>
        <p:spPr>
          <a:xfrm rot="1769801">
            <a:off x="8866122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Hexagone 120"/>
          <p:cNvSpPr/>
          <p:nvPr/>
        </p:nvSpPr>
        <p:spPr>
          <a:xfrm rot="1769801">
            <a:off x="9058059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Hexagone 121"/>
          <p:cNvSpPr/>
          <p:nvPr/>
        </p:nvSpPr>
        <p:spPr>
          <a:xfrm rot="1769801">
            <a:off x="9249997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Hexagone 122"/>
          <p:cNvSpPr/>
          <p:nvPr/>
        </p:nvSpPr>
        <p:spPr>
          <a:xfrm rot="1769801">
            <a:off x="7906438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Hexagone 123"/>
          <p:cNvSpPr/>
          <p:nvPr/>
        </p:nvSpPr>
        <p:spPr>
          <a:xfrm rot="1769801">
            <a:off x="8098374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Hexagone 124"/>
          <p:cNvSpPr/>
          <p:nvPr/>
        </p:nvSpPr>
        <p:spPr>
          <a:xfrm rot="1769801">
            <a:off x="8290311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Hexagone 125"/>
          <p:cNvSpPr/>
          <p:nvPr/>
        </p:nvSpPr>
        <p:spPr>
          <a:xfrm rot="1769801">
            <a:off x="8482249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Hexagone 126"/>
          <p:cNvSpPr/>
          <p:nvPr/>
        </p:nvSpPr>
        <p:spPr>
          <a:xfrm rot="1769801">
            <a:off x="7330626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Hexagone 127"/>
          <p:cNvSpPr/>
          <p:nvPr/>
        </p:nvSpPr>
        <p:spPr>
          <a:xfrm rot="1769801">
            <a:off x="7522563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Hexagone 128"/>
          <p:cNvSpPr/>
          <p:nvPr/>
        </p:nvSpPr>
        <p:spPr>
          <a:xfrm rot="1769801">
            <a:off x="7714501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>
            <a:stCxn id="17" idx="3"/>
            <a:endCxn id="17" idx="2"/>
          </p:cNvCxnSpPr>
          <p:nvPr/>
        </p:nvCxnSpPr>
        <p:spPr>
          <a:xfrm flipH="1">
            <a:off x="3587038" y="2859901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8" idx="3"/>
            <a:endCxn id="18" idx="2"/>
          </p:cNvCxnSpPr>
          <p:nvPr/>
        </p:nvCxnSpPr>
        <p:spPr>
          <a:xfrm flipH="1">
            <a:off x="3778975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9" idx="3"/>
            <a:endCxn id="19" idx="2"/>
          </p:cNvCxnSpPr>
          <p:nvPr/>
        </p:nvCxnSpPr>
        <p:spPr>
          <a:xfrm flipH="1">
            <a:off x="3970913" y="3481515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>
            <a:off x="4158096" y="379464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4350033" y="410545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5" idx="3"/>
          </p:cNvCxnSpPr>
          <p:nvPr/>
        </p:nvCxnSpPr>
        <p:spPr>
          <a:xfrm flipH="1">
            <a:off x="4541972" y="4413938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>
            <a:off x="4734845" y="472591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H="1">
            <a:off x="4926782" y="503671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>
            <a:off x="5118720" y="5358160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5312093" y="566003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H="1">
            <a:off x="5504030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7" idx="2"/>
            <a:endCxn id="18" idx="3"/>
          </p:cNvCxnSpPr>
          <p:nvPr/>
        </p:nvCxnSpPr>
        <p:spPr>
          <a:xfrm>
            <a:off x="3587038" y="3066061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endCxn id="19" idx="3"/>
          </p:cNvCxnSpPr>
          <p:nvPr/>
        </p:nvCxnSpPr>
        <p:spPr>
          <a:xfrm>
            <a:off x="3791299" y="3384149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3963258" y="3685140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" idx="2"/>
          </p:cNvCxnSpPr>
          <p:nvPr/>
        </p:nvCxnSpPr>
        <p:spPr>
          <a:xfrm>
            <a:off x="4162850" y="3998483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4" idx="2"/>
          </p:cNvCxnSpPr>
          <p:nvPr/>
        </p:nvCxnSpPr>
        <p:spPr>
          <a:xfrm>
            <a:off x="4354786" y="4309290"/>
            <a:ext cx="202236" cy="1094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5" idx="2"/>
          </p:cNvCxnSpPr>
          <p:nvPr/>
        </p:nvCxnSpPr>
        <p:spPr>
          <a:xfrm>
            <a:off x="4546723" y="4620098"/>
            <a:ext cx="214560" cy="11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16" idx="2"/>
          </p:cNvCxnSpPr>
          <p:nvPr/>
        </p:nvCxnSpPr>
        <p:spPr>
          <a:xfrm>
            <a:off x="4738661" y="4930904"/>
            <a:ext cx="194581" cy="1068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9" idx="2"/>
          </p:cNvCxnSpPr>
          <p:nvPr/>
        </p:nvCxnSpPr>
        <p:spPr>
          <a:xfrm>
            <a:off x="4930598" y="5241711"/>
            <a:ext cx="202014" cy="1162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endCxn id="12" idx="3"/>
          </p:cNvCxnSpPr>
          <p:nvPr/>
        </p:nvCxnSpPr>
        <p:spPr>
          <a:xfrm>
            <a:off x="5324805" y="5866256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endCxn id="12" idx="1"/>
          </p:cNvCxnSpPr>
          <p:nvPr/>
        </p:nvCxnSpPr>
        <p:spPr>
          <a:xfrm>
            <a:off x="5524397" y="6179599"/>
            <a:ext cx="189869" cy="1121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Connecteur droit 150"/>
          <p:cNvCxnSpPr>
            <a:stCxn id="10" idx="2"/>
            <a:endCxn id="11" idx="3"/>
          </p:cNvCxnSpPr>
          <p:nvPr/>
        </p:nvCxnSpPr>
        <p:spPr>
          <a:xfrm>
            <a:off x="5122534" y="5552518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>
            <a:off x="7728482" y="2859903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7920420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H="1">
            <a:off x="8107603" y="348383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8299540" y="379464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8491479" y="4103132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8684352" y="441510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8876289" y="472591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9068227" y="5047354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9261600" y="534923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9453537" y="566004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necteur droit 161"/>
          <p:cNvCxnSpPr>
            <a:stCxn id="127" idx="4"/>
          </p:cNvCxnSpPr>
          <p:nvPr/>
        </p:nvCxnSpPr>
        <p:spPr>
          <a:xfrm>
            <a:off x="7529332" y="2744648"/>
            <a:ext cx="209708" cy="1152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740806" y="3073343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29" idx="4"/>
            <a:endCxn id="129" idx="5"/>
          </p:cNvCxnSpPr>
          <p:nvPr/>
        </p:nvCxnSpPr>
        <p:spPr>
          <a:xfrm>
            <a:off x="7913207" y="3366262"/>
            <a:ext cx="207857" cy="117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8112357" y="3687677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stCxn id="124" idx="4"/>
          </p:cNvCxnSpPr>
          <p:nvPr/>
        </p:nvCxnSpPr>
        <p:spPr>
          <a:xfrm>
            <a:off x="8297080" y="3987877"/>
            <a:ext cx="209449" cy="1200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125" idx="4"/>
          </p:cNvCxnSpPr>
          <p:nvPr/>
        </p:nvCxnSpPr>
        <p:spPr>
          <a:xfrm>
            <a:off x="8489017" y="4298685"/>
            <a:ext cx="221773" cy="12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Connecteur droit 167"/>
          <p:cNvCxnSpPr>
            <a:stCxn id="126" idx="4"/>
          </p:cNvCxnSpPr>
          <p:nvPr/>
        </p:nvCxnSpPr>
        <p:spPr>
          <a:xfrm>
            <a:off x="8680955" y="4609491"/>
            <a:ext cx="201794" cy="117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Connecteur droit 168"/>
          <p:cNvCxnSpPr>
            <a:stCxn id="126" idx="0"/>
            <a:endCxn id="119" idx="5"/>
          </p:cNvCxnSpPr>
          <p:nvPr/>
        </p:nvCxnSpPr>
        <p:spPr>
          <a:xfrm>
            <a:off x="8878254" y="4933236"/>
            <a:ext cx="202495" cy="104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9274312" y="5555450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endCxn id="122" idx="5"/>
          </p:cNvCxnSpPr>
          <p:nvPr/>
        </p:nvCxnSpPr>
        <p:spPr>
          <a:xfrm>
            <a:off x="9473904" y="5868793"/>
            <a:ext cx="182656" cy="1015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9072041" y="5241712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9646002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stCxn id="17" idx="3"/>
            <a:endCxn id="17" idx="4"/>
          </p:cNvCxnSpPr>
          <p:nvPr/>
        </p:nvCxnSpPr>
        <p:spPr>
          <a:xfrm flipV="1">
            <a:off x="3597596" y="27446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stCxn id="17" idx="5"/>
            <a:endCxn id="17" idx="4"/>
          </p:cNvCxnSpPr>
          <p:nvPr/>
        </p:nvCxnSpPr>
        <p:spPr>
          <a:xfrm flipH="1" flipV="1">
            <a:off x="3768859" y="274465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3984152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 flipV="1">
            <a:off x="4155415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4361491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4532754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V="1">
            <a:off x="4731226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H="1" flipV="1">
            <a:off x="4902489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V="1">
            <a:off x="5110347" y="274372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flipH="1" flipV="1">
            <a:off x="5281610" y="2743722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V="1">
            <a:off x="5488858" y="274236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H="1" flipV="1">
            <a:off x="5660121" y="2742367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185"/>
          <p:cNvCxnSpPr>
            <a:stCxn id="83" idx="3"/>
            <a:endCxn id="83" idx="4"/>
          </p:cNvCxnSpPr>
          <p:nvPr/>
        </p:nvCxnSpPr>
        <p:spPr>
          <a:xfrm flipV="1">
            <a:off x="5847998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Connecteur droit 186"/>
          <p:cNvCxnSpPr>
            <a:stCxn id="83" idx="5"/>
            <a:endCxn id="83" idx="4"/>
          </p:cNvCxnSpPr>
          <p:nvPr/>
        </p:nvCxnSpPr>
        <p:spPr>
          <a:xfrm flipH="1" flipV="1">
            <a:off x="6019261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Connecteur droit 187"/>
          <p:cNvCxnSpPr>
            <a:stCxn id="94" idx="3"/>
            <a:endCxn id="94" idx="4"/>
          </p:cNvCxnSpPr>
          <p:nvPr/>
        </p:nvCxnSpPr>
        <p:spPr>
          <a:xfrm flipV="1">
            <a:off x="6231873" y="274464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05" idx="3"/>
            <a:endCxn id="94" idx="4"/>
          </p:cNvCxnSpPr>
          <p:nvPr/>
        </p:nvCxnSpPr>
        <p:spPr>
          <a:xfrm flipH="1" flipV="1">
            <a:off x="6403136" y="2744647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6622488" y="27408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 flipV="1">
            <a:off x="6793751" y="27408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Connecteur droit 191"/>
          <p:cNvCxnSpPr>
            <a:stCxn id="116" idx="3"/>
            <a:endCxn id="116" idx="4"/>
          </p:cNvCxnSpPr>
          <p:nvPr/>
        </p:nvCxnSpPr>
        <p:spPr>
          <a:xfrm flipV="1">
            <a:off x="6974194" y="2744649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stCxn id="127" idx="3"/>
            <a:endCxn id="116" idx="4"/>
          </p:cNvCxnSpPr>
          <p:nvPr/>
        </p:nvCxnSpPr>
        <p:spPr>
          <a:xfrm flipH="1" flipV="1">
            <a:off x="7145457" y="2744649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V="1">
            <a:off x="7351936" y="274628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V="1">
            <a:off x="5717842" y="6172233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H="1" flipV="1">
            <a:off x="5889105" y="6172233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V="1">
            <a:off x="6104398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H="1" flipV="1">
            <a:off x="6275661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6481737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H="1" flipV="1">
            <a:off x="6653000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flipV="1">
            <a:off x="6851472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H="1" flipV="1">
            <a:off x="7022735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flipV="1">
            <a:off x="7230593" y="617130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H="1" flipV="1">
            <a:off x="7401856" y="6171305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V="1">
            <a:off x="7609104" y="61699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Connecteur droit 205"/>
          <p:cNvCxnSpPr>
            <a:stCxn id="78" idx="1"/>
            <a:endCxn id="78" idx="2"/>
          </p:cNvCxnSpPr>
          <p:nvPr/>
        </p:nvCxnSpPr>
        <p:spPr>
          <a:xfrm flipH="1" flipV="1">
            <a:off x="7756811" y="617413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V="1">
            <a:off x="7968244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flipH="1" flipV="1">
            <a:off x="8139507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flipV="1">
            <a:off x="8352119" y="617223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H="1" flipV="1">
            <a:off x="8523382" y="6172230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V="1">
            <a:off x="8742734" y="61684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stCxn id="111" idx="1"/>
            <a:endCxn id="111" idx="2"/>
          </p:cNvCxnSpPr>
          <p:nvPr/>
        </p:nvCxnSpPr>
        <p:spPr>
          <a:xfrm flipH="1" flipV="1">
            <a:off x="8883007" y="6174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V="1">
            <a:off x="9094440" y="617223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H="1" flipV="1">
            <a:off x="9265703" y="6172232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9472182" y="617386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6" name="ZoneTexte 215"/>
          <p:cNvSpPr txBox="1"/>
          <p:nvPr/>
        </p:nvSpPr>
        <p:spPr>
          <a:xfrm>
            <a:off x="3468708" y="25084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7" name="ZoneTexte 216"/>
          <p:cNvSpPr txBox="1"/>
          <p:nvPr/>
        </p:nvSpPr>
        <p:spPr>
          <a:xfrm>
            <a:off x="4215822" y="2481948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8" name="ZoneTexte 217"/>
          <p:cNvSpPr txBox="1"/>
          <p:nvPr/>
        </p:nvSpPr>
        <p:spPr>
          <a:xfrm>
            <a:off x="3819411" y="2489050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9" name="ZoneTexte 218"/>
          <p:cNvSpPr txBox="1"/>
          <p:nvPr/>
        </p:nvSpPr>
        <p:spPr>
          <a:xfrm>
            <a:off x="4591532" y="24776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0" name="ZoneTexte 219"/>
          <p:cNvSpPr txBox="1"/>
          <p:nvPr/>
        </p:nvSpPr>
        <p:spPr>
          <a:xfrm>
            <a:off x="5339505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1" name="ZoneTexte 220"/>
          <p:cNvSpPr txBox="1"/>
          <p:nvPr/>
        </p:nvSpPr>
        <p:spPr>
          <a:xfrm>
            <a:off x="4943094" y="2476729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2" name="ZoneTexte 221"/>
          <p:cNvSpPr txBox="1"/>
          <p:nvPr/>
        </p:nvSpPr>
        <p:spPr>
          <a:xfrm>
            <a:off x="5701739" y="2481662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3" name="ZoneTexte 222"/>
          <p:cNvSpPr txBox="1"/>
          <p:nvPr/>
        </p:nvSpPr>
        <p:spPr>
          <a:xfrm>
            <a:off x="6461784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4" name="ZoneTexte 223"/>
          <p:cNvSpPr txBox="1"/>
          <p:nvPr/>
        </p:nvSpPr>
        <p:spPr>
          <a:xfrm>
            <a:off x="6052283" y="2483831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6790946" y="2465076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6" name="ZoneTexte 225"/>
          <p:cNvSpPr txBox="1"/>
          <p:nvPr/>
        </p:nvSpPr>
        <p:spPr>
          <a:xfrm>
            <a:off x="7141649" y="2445703"/>
            <a:ext cx="5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7" name="ZoneTexte 226"/>
          <p:cNvSpPr txBox="1"/>
          <p:nvPr/>
        </p:nvSpPr>
        <p:spPr>
          <a:xfrm>
            <a:off x="3295368" y="27389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8" name="ZoneTexte 227"/>
          <p:cNvSpPr txBox="1"/>
          <p:nvPr/>
        </p:nvSpPr>
        <p:spPr>
          <a:xfrm>
            <a:off x="3487302" y="3100494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9" name="ZoneTexte 228"/>
          <p:cNvSpPr txBox="1"/>
          <p:nvPr/>
        </p:nvSpPr>
        <p:spPr>
          <a:xfrm>
            <a:off x="3694970" y="343085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30" name="ZoneTexte 229"/>
          <p:cNvSpPr txBox="1"/>
          <p:nvPr/>
        </p:nvSpPr>
        <p:spPr>
          <a:xfrm>
            <a:off x="3848014" y="373380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31" name="ZoneTexte 230"/>
          <p:cNvSpPr txBox="1"/>
          <p:nvPr/>
        </p:nvSpPr>
        <p:spPr>
          <a:xfrm>
            <a:off x="4046960" y="398978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32" name="ZoneTexte 231"/>
          <p:cNvSpPr txBox="1"/>
          <p:nvPr/>
        </p:nvSpPr>
        <p:spPr>
          <a:xfrm>
            <a:off x="4238894" y="4351337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3" name="ZoneTexte 232"/>
          <p:cNvSpPr txBox="1"/>
          <p:nvPr/>
        </p:nvSpPr>
        <p:spPr>
          <a:xfrm>
            <a:off x="4425287" y="465194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34" name="ZoneTexte 233"/>
          <p:cNvSpPr txBox="1"/>
          <p:nvPr/>
        </p:nvSpPr>
        <p:spPr>
          <a:xfrm>
            <a:off x="4599606" y="49846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35" name="ZoneTexte 234"/>
          <p:cNvSpPr txBox="1"/>
          <p:nvPr/>
        </p:nvSpPr>
        <p:spPr>
          <a:xfrm>
            <a:off x="4820545" y="5263791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6" name="ZoneTexte 235"/>
          <p:cNvSpPr txBox="1"/>
          <p:nvPr/>
        </p:nvSpPr>
        <p:spPr>
          <a:xfrm>
            <a:off x="5012479" y="5625342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237" name="ZoneTexte 236"/>
          <p:cNvSpPr txBox="1"/>
          <p:nvPr/>
        </p:nvSpPr>
        <p:spPr>
          <a:xfrm>
            <a:off x="5012480" y="5925945"/>
            <a:ext cx="4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995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Condition de victoire</a:t>
            </a:r>
          </a:p>
        </p:txBody>
      </p:sp>
      <p:sp>
        <p:nvSpPr>
          <p:cNvPr id="80" name="Hexagone 79"/>
          <p:cNvSpPr/>
          <p:nvPr/>
        </p:nvSpPr>
        <p:spPr>
          <a:xfrm rot="1769801">
            <a:off x="4913713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5105649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5297586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5489524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4145965" y="3711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4337901" y="402273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4529838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4721776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3570153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3762090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3954028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5297588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5489524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5681461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5873399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4529840" y="3711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4721776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4913713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5105651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3954028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4145965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4337903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5681460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5873396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6065333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6257271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4913712" y="3711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5105648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5297585" y="433354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5489523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4337900" y="277950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4529837" y="30903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4721775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6039909" y="495516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6231845" y="526596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6423782" y="557677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6615720" y="588758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5272161" y="3711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5464097" y="402274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5656034" y="433354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Hexagone 119"/>
          <p:cNvSpPr/>
          <p:nvPr/>
        </p:nvSpPr>
        <p:spPr>
          <a:xfrm rot="1769801">
            <a:off x="5847972" y="464435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Hexagone 120"/>
          <p:cNvSpPr/>
          <p:nvPr/>
        </p:nvSpPr>
        <p:spPr>
          <a:xfrm rot="1769801">
            <a:off x="4696349" y="277951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Hexagone 121"/>
          <p:cNvSpPr/>
          <p:nvPr/>
        </p:nvSpPr>
        <p:spPr>
          <a:xfrm rot="1769801">
            <a:off x="4888286" y="309031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Hexagone 122"/>
          <p:cNvSpPr/>
          <p:nvPr/>
        </p:nvSpPr>
        <p:spPr>
          <a:xfrm rot="1769801">
            <a:off x="5080224" y="340112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Hexagone 123"/>
          <p:cNvSpPr/>
          <p:nvPr/>
        </p:nvSpPr>
        <p:spPr>
          <a:xfrm rot="1769801">
            <a:off x="6423784" y="495516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Hexagone 124"/>
          <p:cNvSpPr/>
          <p:nvPr/>
        </p:nvSpPr>
        <p:spPr>
          <a:xfrm rot="1769801">
            <a:off x="6615720" y="526596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Hexagone 125"/>
          <p:cNvSpPr/>
          <p:nvPr/>
        </p:nvSpPr>
        <p:spPr>
          <a:xfrm rot="1769801">
            <a:off x="6807657" y="557677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Hexagone 126"/>
          <p:cNvSpPr/>
          <p:nvPr/>
        </p:nvSpPr>
        <p:spPr>
          <a:xfrm rot="1769801">
            <a:off x="6999595" y="588758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Hexagone 127"/>
          <p:cNvSpPr/>
          <p:nvPr/>
        </p:nvSpPr>
        <p:spPr>
          <a:xfrm rot="1769801">
            <a:off x="5656036" y="3711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Hexagone 128"/>
          <p:cNvSpPr/>
          <p:nvPr/>
        </p:nvSpPr>
        <p:spPr>
          <a:xfrm rot="1769801">
            <a:off x="5847972" y="4022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Hexagone 129"/>
          <p:cNvSpPr/>
          <p:nvPr/>
        </p:nvSpPr>
        <p:spPr>
          <a:xfrm rot="1769801">
            <a:off x="6039909" y="433354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Hexagone 130"/>
          <p:cNvSpPr/>
          <p:nvPr/>
        </p:nvSpPr>
        <p:spPr>
          <a:xfrm rot="1769801">
            <a:off x="6231847" y="464435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Hexagone 131"/>
          <p:cNvSpPr/>
          <p:nvPr/>
        </p:nvSpPr>
        <p:spPr>
          <a:xfrm rot="1769801">
            <a:off x="5080224" y="277951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Hexagone 132"/>
          <p:cNvSpPr/>
          <p:nvPr/>
        </p:nvSpPr>
        <p:spPr>
          <a:xfrm rot="1769801">
            <a:off x="5272161" y="30903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Hexagone 133"/>
          <p:cNvSpPr/>
          <p:nvPr/>
        </p:nvSpPr>
        <p:spPr>
          <a:xfrm rot="1769801">
            <a:off x="5464099" y="34011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Hexagone 134"/>
          <p:cNvSpPr/>
          <p:nvPr/>
        </p:nvSpPr>
        <p:spPr>
          <a:xfrm rot="1769801">
            <a:off x="6807656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Hexagone 135"/>
          <p:cNvSpPr/>
          <p:nvPr/>
        </p:nvSpPr>
        <p:spPr>
          <a:xfrm rot="1769801">
            <a:off x="6999592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Hexagone 136"/>
          <p:cNvSpPr/>
          <p:nvPr/>
        </p:nvSpPr>
        <p:spPr>
          <a:xfrm rot="1769801">
            <a:off x="7191529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Hexagone 137"/>
          <p:cNvSpPr/>
          <p:nvPr/>
        </p:nvSpPr>
        <p:spPr>
          <a:xfrm rot="1769801">
            <a:off x="7383467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Hexagone 138"/>
          <p:cNvSpPr/>
          <p:nvPr/>
        </p:nvSpPr>
        <p:spPr>
          <a:xfrm rot="1769801">
            <a:off x="6039908" y="3711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Hexagone 139"/>
          <p:cNvSpPr/>
          <p:nvPr/>
        </p:nvSpPr>
        <p:spPr>
          <a:xfrm rot="1769801">
            <a:off x="6231844" y="40227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Hexagone 140"/>
          <p:cNvSpPr/>
          <p:nvPr/>
        </p:nvSpPr>
        <p:spPr>
          <a:xfrm rot="1769801">
            <a:off x="6423781" y="433354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Hexagone 141"/>
          <p:cNvSpPr/>
          <p:nvPr/>
        </p:nvSpPr>
        <p:spPr>
          <a:xfrm rot="1769801">
            <a:off x="6615719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Hexagone 142"/>
          <p:cNvSpPr/>
          <p:nvPr/>
        </p:nvSpPr>
        <p:spPr>
          <a:xfrm rot="1769801">
            <a:off x="5464096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Hexagone 143"/>
          <p:cNvSpPr/>
          <p:nvPr/>
        </p:nvSpPr>
        <p:spPr>
          <a:xfrm rot="1769801">
            <a:off x="5656033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Hexagone 144"/>
          <p:cNvSpPr/>
          <p:nvPr/>
        </p:nvSpPr>
        <p:spPr>
          <a:xfrm rot="1769801">
            <a:off x="5847971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Hexagone 145"/>
          <p:cNvSpPr/>
          <p:nvPr/>
        </p:nvSpPr>
        <p:spPr>
          <a:xfrm rot="1769801">
            <a:off x="7164115" y="495515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Hexagone 146"/>
          <p:cNvSpPr/>
          <p:nvPr/>
        </p:nvSpPr>
        <p:spPr>
          <a:xfrm rot="1769801">
            <a:off x="7356051" y="526596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Hexagone 147"/>
          <p:cNvSpPr/>
          <p:nvPr/>
        </p:nvSpPr>
        <p:spPr>
          <a:xfrm rot="1769801">
            <a:off x="7547988" y="557677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Hexagone 148"/>
          <p:cNvSpPr/>
          <p:nvPr/>
        </p:nvSpPr>
        <p:spPr>
          <a:xfrm rot="1769801">
            <a:off x="7739926" y="588757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Hexagone 149"/>
          <p:cNvSpPr/>
          <p:nvPr/>
        </p:nvSpPr>
        <p:spPr>
          <a:xfrm rot="1769801">
            <a:off x="6396367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Hexagone 150"/>
          <p:cNvSpPr/>
          <p:nvPr/>
        </p:nvSpPr>
        <p:spPr>
          <a:xfrm rot="1769801">
            <a:off x="6588303" y="4022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Hexagone 151"/>
          <p:cNvSpPr/>
          <p:nvPr/>
        </p:nvSpPr>
        <p:spPr>
          <a:xfrm rot="1769801">
            <a:off x="6780240" y="433354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Hexagone 152"/>
          <p:cNvSpPr/>
          <p:nvPr/>
        </p:nvSpPr>
        <p:spPr>
          <a:xfrm rot="1769801">
            <a:off x="6972178" y="464435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Hexagone 153"/>
          <p:cNvSpPr/>
          <p:nvPr/>
        </p:nvSpPr>
        <p:spPr>
          <a:xfrm rot="1769801">
            <a:off x="5820555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Hexagone 154"/>
          <p:cNvSpPr/>
          <p:nvPr/>
        </p:nvSpPr>
        <p:spPr>
          <a:xfrm rot="1769801">
            <a:off x="6012492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Hexagone 155"/>
          <p:cNvSpPr/>
          <p:nvPr/>
        </p:nvSpPr>
        <p:spPr>
          <a:xfrm rot="1769801">
            <a:off x="6204430" y="34011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Hexagone 156"/>
          <p:cNvSpPr/>
          <p:nvPr/>
        </p:nvSpPr>
        <p:spPr>
          <a:xfrm rot="1769801">
            <a:off x="7547990" y="495515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Hexagone 157"/>
          <p:cNvSpPr/>
          <p:nvPr/>
        </p:nvSpPr>
        <p:spPr>
          <a:xfrm rot="1769801">
            <a:off x="7739926" y="526596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Hexagone 158"/>
          <p:cNvSpPr/>
          <p:nvPr/>
        </p:nvSpPr>
        <p:spPr>
          <a:xfrm rot="1769801">
            <a:off x="7931863" y="557677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Hexagone 159"/>
          <p:cNvSpPr/>
          <p:nvPr/>
        </p:nvSpPr>
        <p:spPr>
          <a:xfrm rot="1769801">
            <a:off x="8123801" y="588757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Hexagone 160"/>
          <p:cNvSpPr/>
          <p:nvPr/>
        </p:nvSpPr>
        <p:spPr>
          <a:xfrm rot="1769801">
            <a:off x="6780242" y="371192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Hexagone 161"/>
          <p:cNvSpPr/>
          <p:nvPr/>
        </p:nvSpPr>
        <p:spPr>
          <a:xfrm rot="1769801">
            <a:off x="6972178" y="402273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Hexagone 162"/>
          <p:cNvSpPr/>
          <p:nvPr/>
        </p:nvSpPr>
        <p:spPr>
          <a:xfrm rot="1769801">
            <a:off x="7164115" y="433354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Hexagone 163"/>
          <p:cNvSpPr/>
          <p:nvPr/>
        </p:nvSpPr>
        <p:spPr>
          <a:xfrm rot="1769801">
            <a:off x="7356053" y="464435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Hexagone 164"/>
          <p:cNvSpPr/>
          <p:nvPr/>
        </p:nvSpPr>
        <p:spPr>
          <a:xfrm rot="1769801">
            <a:off x="6204430" y="277950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Hexagone 165"/>
          <p:cNvSpPr/>
          <p:nvPr/>
        </p:nvSpPr>
        <p:spPr>
          <a:xfrm rot="1769801">
            <a:off x="6396367" y="309031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Hexagone 166"/>
          <p:cNvSpPr/>
          <p:nvPr/>
        </p:nvSpPr>
        <p:spPr>
          <a:xfrm rot="1769801">
            <a:off x="6588305" y="34011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Hexagone 167"/>
          <p:cNvSpPr/>
          <p:nvPr/>
        </p:nvSpPr>
        <p:spPr>
          <a:xfrm rot="1769801">
            <a:off x="7931862" y="495515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Hexagone 168"/>
          <p:cNvSpPr/>
          <p:nvPr/>
        </p:nvSpPr>
        <p:spPr>
          <a:xfrm rot="1769801">
            <a:off x="8123798" y="526596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Hexagone 169"/>
          <p:cNvSpPr/>
          <p:nvPr/>
        </p:nvSpPr>
        <p:spPr>
          <a:xfrm rot="1769801">
            <a:off x="8315735" y="557677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Hexagone 170"/>
          <p:cNvSpPr/>
          <p:nvPr/>
        </p:nvSpPr>
        <p:spPr>
          <a:xfrm rot="1769801">
            <a:off x="8507673" y="588757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Hexagone 171"/>
          <p:cNvSpPr/>
          <p:nvPr/>
        </p:nvSpPr>
        <p:spPr>
          <a:xfrm rot="1769801">
            <a:off x="7164114" y="37119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Hexagone 172"/>
          <p:cNvSpPr/>
          <p:nvPr/>
        </p:nvSpPr>
        <p:spPr>
          <a:xfrm rot="1769801">
            <a:off x="7356050" y="402273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Hexagone 173"/>
          <p:cNvSpPr/>
          <p:nvPr/>
        </p:nvSpPr>
        <p:spPr>
          <a:xfrm rot="1769801">
            <a:off x="7547987" y="433354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Hexagone 174"/>
          <p:cNvSpPr/>
          <p:nvPr/>
        </p:nvSpPr>
        <p:spPr>
          <a:xfrm rot="1769801">
            <a:off x="7739925" y="464434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Hexagone 175"/>
          <p:cNvSpPr/>
          <p:nvPr/>
        </p:nvSpPr>
        <p:spPr>
          <a:xfrm rot="1769801">
            <a:off x="6588302" y="277950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Hexagone 176"/>
          <p:cNvSpPr/>
          <p:nvPr/>
        </p:nvSpPr>
        <p:spPr>
          <a:xfrm rot="1769801">
            <a:off x="6780239" y="309031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Hexagone 177"/>
          <p:cNvSpPr/>
          <p:nvPr/>
        </p:nvSpPr>
        <p:spPr>
          <a:xfrm rot="1769801">
            <a:off x="6972177" y="340112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Hexagone 178"/>
          <p:cNvSpPr/>
          <p:nvPr/>
        </p:nvSpPr>
        <p:spPr>
          <a:xfrm rot="1769801">
            <a:off x="8290311" y="495515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Hexagone 179"/>
          <p:cNvSpPr/>
          <p:nvPr/>
        </p:nvSpPr>
        <p:spPr>
          <a:xfrm rot="1769801">
            <a:off x="8482247" y="526596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Hexagone 180"/>
          <p:cNvSpPr/>
          <p:nvPr/>
        </p:nvSpPr>
        <p:spPr>
          <a:xfrm rot="1769801">
            <a:off x="8674184" y="557677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Hexagone 181"/>
          <p:cNvSpPr/>
          <p:nvPr/>
        </p:nvSpPr>
        <p:spPr>
          <a:xfrm rot="1769801">
            <a:off x="8866122" y="588758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Hexagone 182"/>
          <p:cNvSpPr/>
          <p:nvPr/>
        </p:nvSpPr>
        <p:spPr>
          <a:xfrm rot="1769801">
            <a:off x="7522563" y="371193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Hexagone 183"/>
          <p:cNvSpPr/>
          <p:nvPr/>
        </p:nvSpPr>
        <p:spPr>
          <a:xfrm rot="1769801">
            <a:off x="7714499" y="40227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Hexagone 184"/>
          <p:cNvSpPr/>
          <p:nvPr/>
        </p:nvSpPr>
        <p:spPr>
          <a:xfrm rot="1769801">
            <a:off x="7906436" y="433354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Hexagone 185"/>
          <p:cNvSpPr/>
          <p:nvPr/>
        </p:nvSpPr>
        <p:spPr>
          <a:xfrm rot="1769801">
            <a:off x="8098374" y="464435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Hexagone 186"/>
          <p:cNvSpPr/>
          <p:nvPr/>
        </p:nvSpPr>
        <p:spPr>
          <a:xfrm rot="1769801">
            <a:off x="6946751" y="27795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Hexagone 187"/>
          <p:cNvSpPr/>
          <p:nvPr/>
        </p:nvSpPr>
        <p:spPr>
          <a:xfrm rot="1769801">
            <a:off x="7138688" y="309031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Hexagone 188"/>
          <p:cNvSpPr/>
          <p:nvPr/>
        </p:nvSpPr>
        <p:spPr>
          <a:xfrm rot="1769801">
            <a:off x="7330626" y="34011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Hexagone 189"/>
          <p:cNvSpPr/>
          <p:nvPr/>
        </p:nvSpPr>
        <p:spPr>
          <a:xfrm rot="1769801">
            <a:off x="8674186" y="495515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Hexagone 190"/>
          <p:cNvSpPr/>
          <p:nvPr/>
        </p:nvSpPr>
        <p:spPr>
          <a:xfrm rot="1769801">
            <a:off x="8866122" y="5265965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Hexagone 191"/>
          <p:cNvSpPr/>
          <p:nvPr/>
        </p:nvSpPr>
        <p:spPr>
          <a:xfrm rot="1769801">
            <a:off x="9058059" y="557677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Hexagone 192"/>
          <p:cNvSpPr/>
          <p:nvPr/>
        </p:nvSpPr>
        <p:spPr>
          <a:xfrm rot="1769801">
            <a:off x="9249997" y="588757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Hexagone 193"/>
          <p:cNvSpPr/>
          <p:nvPr/>
        </p:nvSpPr>
        <p:spPr>
          <a:xfrm rot="1769801">
            <a:off x="7906438" y="37119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Hexagone 194"/>
          <p:cNvSpPr/>
          <p:nvPr/>
        </p:nvSpPr>
        <p:spPr>
          <a:xfrm rot="1769801">
            <a:off x="8098374" y="40227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Hexagone 195"/>
          <p:cNvSpPr/>
          <p:nvPr/>
        </p:nvSpPr>
        <p:spPr>
          <a:xfrm rot="1769801">
            <a:off x="8290311" y="433354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Hexagone 196"/>
          <p:cNvSpPr/>
          <p:nvPr/>
        </p:nvSpPr>
        <p:spPr>
          <a:xfrm rot="1769801">
            <a:off x="8482249" y="4644351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Hexagone 197"/>
          <p:cNvSpPr/>
          <p:nvPr/>
        </p:nvSpPr>
        <p:spPr>
          <a:xfrm rot="1769801">
            <a:off x="7330626" y="27795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Hexagone 198"/>
          <p:cNvSpPr/>
          <p:nvPr/>
        </p:nvSpPr>
        <p:spPr>
          <a:xfrm rot="1769801">
            <a:off x="7522563" y="3090316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Hexagone 199"/>
          <p:cNvSpPr/>
          <p:nvPr/>
        </p:nvSpPr>
        <p:spPr>
          <a:xfrm rot="1769801">
            <a:off x="7714501" y="3401122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1" name="Connecteur droit 200"/>
          <p:cNvCxnSpPr>
            <a:stCxn id="88" idx="3"/>
            <a:endCxn id="88" idx="2"/>
          </p:cNvCxnSpPr>
          <p:nvPr/>
        </p:nvCxnSpPr>
        <p:spPr>
          <a:xfrm flipH="1">
            <a:off x="3587038" y="2859901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stCxn id="89" idx="3"/>
            <a:endCxn id="89" idx="2"/>
          </p:cNvCxnSpPr>
          <p:nvPr/>
        </p:nvCxnSpPr>
        <p:spPr>
          <a:xfrm flipH="1">
            <a:off x="3778975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Connecteur droit 202"/>
          <p:cNvCxnSpPr>
            <a:stCxn id="90" idx="3"/>
            <a:endCxn id="90" idx="2"/>
          </p:cNvCxnSpPr>
          <p:nvPr/>
        </p:nvCxnSpPr>
        <p:spPr>
          <a:xfrm flipH="1">
            <a:off x="3970913" y="3481515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H="1">
            <a:off x="4158096" y="379464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H="1">
            <a:off x="4350033" y="410545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necteur droit 205"/>
          <p:cNvCxnSpPr>
            <a:stCxn id="86" idx="3"/>
          </p:cNvCxnSpPr>
          <p:nvPr/>
        </p:nvCxnSpPr>
        <p:spPr>
          <a:xfrm flipH="1">
            <a:off x="4541972" y="4413938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H="1">
            <a:off x="4734845" y="472591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flipH="1">
            <a:off x="4926782" y="503671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flipH="1">
            <a:off x="5118720" y="5358160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H="1">
            <a:off x="5312093" y="5660038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H="1">
            <a:off x="5504030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stCxn id="88" idx="2"/>
            <a:endCxn id="89" idx="3"/>
          </p:cNvCxnSpPr>
          <p:nvPr/>
        </p:nvCxnSpPr>
        <p:spPr>
          <a:xfrm>
            <a:off x="3587038" y="3066061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3" name="Connecteur droit 212"/>
          <p:cNvCxnSpPr>
            <a:endCxn id="90" idx="3"/>
          </p:cNvCxnSpPr>
          <p:nvPr/>
        </p:nvCxnSpPr>
        <p:spPr>
          <a:xfrm>
            <a:off x="3791299" y="3384149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>
            <a:off x="3963258" y="3685140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Connecteur droit 214"/>
          <p:cNvCxnSpPr>
            <a:stCxn id="84" idx="2"/>
          </p:cNvCxnSpPr>
          <p:nvPr/>
        </p:nvCxnSpPr>
        <p:spPr>
          <a:xfrm>
            <a:off x="4162850" y="3998483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stCxn id="85" idx="2"/>
          </p:cNvCxnSpPr>
          <p:nvPr/>
        </p:nvCxnSpPr>
        <p:spPr>
          <a:xfrm>
            <a:off x="4354786" y="4309290"/>
            <a:ext cx="202236" cy="1094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Connecteur droit 216"/>
          <p:cNvCxnSpPr>
            <a:stCxn id="86" idx="2"/>
          </p:cNvCxnSpPr>
          <p:nvPr/>
        </p:nvCxnSpPr>
        <p:spPr>
          <a:xfrm>
            <a:off x="4546723" y="4620098"/>
            <a:ext cx="214560" cy="11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Connecteur droit 217"/>
          <p:cNvCxnSpPr>
            <a:stCxn id="87" idx="2"/>
          </p:cNvCxnSpPr>
          <p:nvPr/>
        </p:nvCxnSpPr>
        <p:spPr>
          <a:xfrm>
            <a:off x="4738661" y="4930904"/>
            <a:ext cx="194581" cy="1068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stCxn id="80" idx="2"/>
          </p:cNvCxnSpPr>
          <p:nvPr/>
        </p:nvCxnSpPr>
        <p:spPr>
          <a:xfrm>
            <a:off x="4930598" y="5241711"/>
            <a:ext cx="202014" cy="1162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0" name="Connecteur droit 219"/>
          <p:cNvCxnSpPr>
            <a:endCxn id="83" idx="3"/>
          </p:cNvCxnSpPr>
          <p:nvPr/>
        </p:nvCxnSpPr>
        <p:spPr>
          <a:xfrm>
            <a:off x="5324805" y="5866256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Connecteur droit 220"/>
          <p:cNvCxnSpPr>
            <a:endCxn id="83" idx="1"/>
          </p:cNvCxnSpPr>
          <p:nvPr/>
        </p:nvCxnSpPr>
        <p:spPr>
          <a:xfrm>
            <a:off x="5524397" y="6179599"/>
            <a:ext cx="189869" cy="1121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stCxn id="81" idx="2"/>
            <a:endCxn id="82" idx="3"/>
          </p:cNvCxnSpPr>
          <p:nvPr/>
        </p:nvCxnSpPr>
        <p:spPr>
          <a:xfrm>
            <a:off x="5122534" y="5552518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H="1">
            <a:off x="7728482" y="2859903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H="1">
            <a:off x="7920420" y="3170709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H="1">
            <a:off x="8107603" y="348383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 flipH="1">
            <a:off x="8299540" y="379464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H="1">
            <a:off x="8491479" y="4103132"/>
            <a:ext cx="15309" cy="2084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 flipH="1">
            <a:off x="8684352" y="4415104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8876289" y="472591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H="1">
            <a:off x="9068227" y="5047354"/>
            <a:ext cx="2875" cy="195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>
            <a:off x="9261600" y="5349232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H="1">
            <a:off x="9453537" y="5660040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Connecteur droit 232"/>
          <p:cNvCxnSpPr>
            <a:stCxn id="198" idx="4"/>
          </p:cNvCxnSpPr>
          <p:nvPr/>
        </p:nvCxnSpPr>
        <p:spPr>
          <a:xfrm>
            <a:off x="7529332" y="2744648"/>
            <a:ext cx="209708" cy="1152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7740806" y="3073343"/>
            <a:ext cx="190172" cy="9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5" name="Connecteur droit 234"/>
          <p:cNvCxnSpPr>
            <a:stCxn id="200" idx="4"/>
            <a:endCxn id="200" idx="5"/>
          </p:cNvCxnSpPr>
          <p:nvPr/>
        </p:nvCxnSpPr>
        <p:spPr>
          <a:xfrm>
            <a:off x="7913207" y="3366262"/>
            <a:ext cx="207857" cy="117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>
            <a:off x="8112357" y="3687677"/>
            <a:ext cx="202273" cy="111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stCxn id="195" idx="4"/>
          </p:cNvCxnSpPr>
          <p:nvPr/>
        </p:nvCxnSpPr>
        <p:spPr>
          <a:xfrm>
            <a:off x="8297080" y="3987877"/>
            <a:ext cx="209449" cy="1200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Connecteur droit 237"/>
          <p:cNvCxnSpPr>
            <a:stCxn id="196" idx="4"/>
          </p:cNvCxnSpPr>
          <p:nvPr/>
        </p:nvCxnSpPr>
        <p:spPr>
          <a:xfrm>
            <a:off x="8489017" y="4298685"/>
            <a:ext cx="221773" cy="12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9" name="Connecteur droit 238"/>
          <p:cNvCxnSpPr>
            <a:stCxn id="197" idx="4"/>
          </p:cNvCxnSpPr>
          <p:nvPr/>
        </p:nvCxnSpPr>
        <p:spPr>
          <a:xfrm>
            <a:off x="8680955" y="4609491"/>
            <a:ext cx="201794" cy="117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stCxn id="197" idx="0"/>
            <a:endCxn id="190" idx="5"/>
          </p:cNvCxnSpPr>
          <p:nvPr/>
        </p:nvCxnSpPr>
        <p:spPr>
          <a:xfrm>
            <a:off x="8878254" y="4933236"/>
            <a:ext cx="202495" cy="1046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>
            <a:off x="9274312" y="5555450"/>
            <a:ext cx="192162" cy="1017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2" name="Connecteur droit 241"/>
          <p:cNvCxnSpPr>
            <a:endCxn id="193" idx="5"/>
          </p:cNvCxnSpPr>
          <p:nvPr/>
        </p:nvCxnSpPr>
        <p:spPr>
          <a:xfrm>
            <a:off x="9473904" y="5868793"/>
            <a:ext cx="182656" cy="1015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9072041" y="5241712"/>
            <a:ext cx="202495" cy="104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 flipH="1">
            <a:off x="9646002" y="5970846"/>
            <a:ext cx="10558" cy="206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5" name="Connecteur droit 244"/>
          <p:cNvCxnSpPr>
            <a:stCxn id="88" idx="3"/>
            <a:endCxn id="88" idx="4"/>
          </p:cNvCxnSpPr>
          <p:nvPr/>
        </p:nvCxnSpPr>
        <p:spPr>
          <a:xfrm flipV="1">
            <a:off x="3597596" y="27446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stCxn id="88" idx="5"/>
            <a:endCxn id="88" idx="4"/>
          </p:cNvCxnSpPr>
          <p:nvPr/>
        </p:nvCxnSpPr>
        <p:spPr>
          <a:xfrm flipH="1" flipV="1">
            <a:off x="3768859" y="274465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7" name="Connecteur droit 246"/>
          <p:cNvCxnSpPr/>
          <p:nvPr/>
        </p:nvCxnSpPr>
        <p:spPr>
          <a:xfrm flipV="1">
            <a:off x="3984152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 flipH="1" flipV="1">
            <a:off x="4155415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V="1">
            <a:off x="4361491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H="1" flipV="1">
            <a:off x="4532754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 flipV="1">
            <a:off x="4731226" y="27431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H="1" flipV="1">
            <a:off x="4902489" y="2743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 flipV="1">
            <a:off x="5110347" y="274372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 flipH="1" flipV="1">
            <a:off x="5281610" y="2743722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5488858" y="274236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 flipH="1" flipV="1">
            <a:off x="5660121" y="2742367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7" name="Connecteur droit 256"/>
          <p:cNvCxnSpPr>
            <a:stCxn id="154" idx="3"/>
            <a:endCxn id="154" idx="4"/>
          </p:cNvCxnSpPr>
          <p:nvPr/>
        </p:nvCxnSpPr>
        <p:spPr>
          <a:xfrm flipV="1">
            <a:off x="5847998" y="27446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8" name="Connecteur droit 257"/>
          <p:cNvCxnSpPr>
            <a:stCxn id="154" idx="5"/>
            <a:endCxn id="154" idx="4"/>
          </p:cNvCxnSpPr>
          <p:nvPr/>
        </p:nvCxnSpPr>
        <p:spPr>
          <a:xfrm flipH="1" flipV="1">
            <a:off x="6019261" y="27446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stCxn id="165" idx="3"/>
            <a:endCxn id="165" idx="4"/>
          </p:cNvCxnSpPr>
          <p:nvPr/>
        </p:nvCxnSpPr>
        <p:spPr>
          <a:xfrm flipV="1">
            <a:off x="6231873" y="2744647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0" name="Connecteur droit 259"/>
          <p:cNvCxnSpPr>
            <a:stCxn id="176" idx="3"/>
            <a:endCxn id="165" idx="4"/>
          </p:cNvCxnSpPr>
          <p:nvPr/>
        </p:nvCxnSpPr>
        <p:spPr>
          <a:xfrm flipH="1" flipV="1">
            <a:off x="6403136" y="2744647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V="1">
            <a:off x="6622488" y="2740848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 flipH="1" flipV="1">
            <a:off x="6793751" y="2740848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3" name="Connecteur droit 262"/>
          <p:cNvCxnSpPr>
            <a:stCxn id="187" idx="3"/>
            <a:endCxn id="187" idx="4"/>
          </p:cNvCxnSpPr>
          <p:nvPr/>
        </p:nvCxnSpPr>
        <p:spPr>
          <a:xfrm flipV="1">
            <a:off x="6974194" y="2744649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4" name="Connecteur droit 263"/>
          <p:cNvCxnSpPr>
            <a:stCxn id="198" idx="3"/>
            <a:endCxn id="187" idx="4"/>
          </p:cNvCxnSpPr>
          <p:nvPr/>
        </p:nvCxnSpPr>
        <p:spPr>
          <a:xfrm flipH="1" flipV="1">
            <a:off x="7145457" y="2744649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 flipV="1">
            <a:off x="7351936" y="274628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5717842" y="6172233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 flipH="1" flipV="1">
            <a:off x="5889105" y="6172233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 flipV="1">
            <a:off x="6104398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 flipH="1" flipV="1">
            <a:off x="6275661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0" name="Connecteur droit 269"/>
          <p:cNvCxnSpPr/>
          <p:nvPr/>
        </p:nvCxnSpPr>
        <p:spPr>
          <a:xfrm flipV="1">
            <a:off x="6481737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 flipH="1" flipV="1">
            <a:off x="6653000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 flipV="1">
            <a:off x="6851472" y="6170714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3" name="Connecteur droit 272"/>
          <p:cNvCxnSpPr/>
          <p:nvPr/>
        </p:nvCxnSpPr>
        <p:spPr>
          <a:xfrm flipH="1" flipV="1">
            <a:off x="7022735" y="6170714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 flipV="1">
            <a:off x="7230593" y="617130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5" name="Connecteur droit 274"/>
          <p:cNvCxnSpPr/>
          <p:nvPr/>
        </p:nvCxnSpPr>
        <p:spPr>
          <a:xfrm flipH="1" flipV="1">
            <a:off x="7401856" y="6171305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 flipV="1">
            <a:off x="7609104" y="616995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stCxn id="149" idx="1"/>
            <a:endCxn id="149" idx="2"/>
          </p:cNvCxnSpPr>
          <p:nvPr/>
        </p:nvCxnSpPr>
        <p:spPr>
          <a:xfrm flipH="1" flipV="1">
            <a:off x="7756811" y="6174130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 flipV="1">
            <a:off x="7968244" y="61722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9" name="Connecteur droit 278"/>
          <p:cNvCxnSpPr/>
          <p:nvPr/>
        </p:nvCxnSpPr>
        <p:spPr>
          <a:xfrm flipH="1" flipV="1">
            <a:off x="8139507" y="61722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0" name="Connecteur droit 279"/>
          <p:cNvCxnSpPr/>
          <p:nvPr/>
        </p:nvCxnSpPr>
        <p:spPr>
          <a:xfrm flipV="1">
            <a:off x="8352119" y="6172230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 flipH="1" flipV="1">
            <a:off x="8523382" y="6172230"/>
            <a:ext cx="212609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 flipV="1">
            <a:off x="8742734" y="6168431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stCxn id="182" idx="1"/>
            <a:endCxn id="182" idx="2"/>
          </p:cNvCxnSpPr>
          <p:nvPr/>
        </p:nvCxnSpPr>
        <p:spPr>
          <a:xfrm flipH="1" flipV="1">
            <a:off x="8883007" y="6174131"/>
            <a:ext cx="207857" cy="1175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9094440" y="6172232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5" name="Connecteur droit 284"/>
          <p:cNvCxnSpPr/>
          <p:nvPr/>
        </p:nvCxnSpPr>
        <p:spPr>
          <a:xfrm flipH="1" flipV="1">
            <a:off x="9265703" y="6172232"/>
            <a:ext cx="212612" cy="11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 flipV="1">
            <a:off x="9472182" y="6173865"/>
            <a:ext cx="171263" cy="115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7" name="ZoneTexte 286"/>
          <p:cNvSpPr txBox="1"/>
          <p:nvPr/>
        </p:nvSpPr>
        <p:spPr>
          <a:xfrm>
            <a:off x="3468708" y="25084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8" name="ZoneTexte 287"/>
          <p:cNvSpPr txBox="1"/>
          <p:nvPr/>
        </p:nvSpPr>
        <p:spPr>
          <a:xfrm>
            <a:off x="4215822" y="2481948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9" name="ZoneTexte 288"/>
          <p:cNvSpPr txBox="1"/>
          <p:nvPr/>
        </p:nvSpPr>
        <p:spPr>
          <a:xfrm>
            <a:off x="3819411" y="2489050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0" name="ZoneTexte 289"/>
          <p:cNvSpPr txBox="1"/>
          <p:nvPr/>
        </p:nvSpPr>
        <p:spPr>
          <a:xfrm>
            <a:off x="4591532" y="2477623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1" name="ZoneTexte 290"/>
          <p:cNvSpPr txBox="1"/>
          <p:nvPr/>
        </p:nvSpPr>
        <p:spPr>
          <a:xfrm>
            <a:off x="5339505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2" name="ZoneTexte 291"/>
          <p:cNvSpPr txBox="1"/>
          <p:nvPr/>
        </p:nvSpPr>
        <p:spPr>
          <a:xfrm>
            <a:off x="4943094" y="2476729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3" name="ZoneTexte 292"/>
          <p:cNvSpPr txBox="1"/>
          <p:nvPr/>
        </p:nvSpPr>
        <p:spPr>
          <a:xfrm>
            <a:off x="5701739" y="2481662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4" name="ZoneTexte 293"/>
          <p:cNvSpPr txBox="1"/>
          <p:nvPr/>
        </p:nvSpPr>
        <p:spPr>
          <a:xfrm>
            <a:off x="6461784" y="2469627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5" name="ZoneTexte 294"/>
          <p:cNvSpPr txBox="1"/>
          <p:nvPr/>
        </p:nvSpPr>
        <p:spPr>
          <a:xfrm>
            <a:off x="6052283" y="2483831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6" name="ZoneTexte 295"/>
          <p:cNvSpPr txBox="1"/>
          <p:nvPr/>
        </p:nvSpPr>
        <p:spPr>
          <a:xfrm>
            <a:off x="6790946" y="2465076"/>
            <a:ext cx="3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7" name="ZoneTexte 296"/>
          <p:cNvSpPr txBox="1"/>
          <p:nvPr/>
        </p:nvSpPr>
        <p:spPr>
          <a:xfrm>
            <a:off x="7141649" y="2445703"/>
            <a:ext cx="5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98" name="ZoneTexte 297"/>
          <p:cNvSpPr txBox="1"/>
          <p:nvPr/>
        </p:nvSpPr>
        <p:spPr>
          <a:xfrm>
            <a:off x="3295368" y="27389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9" name="ZoneTexte 298"/>
          <p:cNvSpPr txBox="1"/>
          <p:nvPr/>
        </p:nvSpPr>
        <p:spPr>
          <a:xfrm>
            <a:off x="3487302" y="3100494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00" name="ZoneTexte 299"/>
          <p:cNvSpPr txBox="1"/>
          <p:nvPr/>
        </p:nvSpPr>
        <p:spPr>
          <a:xfrm>
            <a:off x="3694970" y="343085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1" name="ZoneTexte 300"/>
          <p:cNvSpPr txBox="1"/>
          <p:nvPr/>
        </p:nvSpPr>
        <p:spPr>
          <a:xfrm>
            <a:off x="3848014" y="373380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02" name="ZoneTexte 301"/>
          <p:cNvSpPr txBox="1"/>
          <p:nvPr/>
        </p:nvSpPr>
        <p:spPr>
          <a:xfrm>
            <a:off x="4046960" y="3989786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03" name="ZoneTexte 302"/>
          <p:cNvSpPr txBox="1"/>
          <p:nvPr/>
        </p:nvSpPr>
        <p:spPr>
          <a:xfrm>
            <a:off x="4238894" y="4351337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04" name="ZoneTexte 303"/>
          <p:cNvSpPr txBox="1"/>
          <p:nvPr/>
        </p:nvSpPr>
        <p:spPr>
          <a:xfrm>
            <a:off x="4425287" y="4651940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05" name="ZoneTexte 304"/>
          <p:cNvSpPr txBox="1"/>
          <p:nvPr/>
        </p:nvSpPr>
        <p:spPr>
          <a:xfrm>
            <a:off x="4599606" y="4984643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06" name="ZoneTexte 305"/>
          <p:cNvSpPr txBox="1"/>
          <p:nvPr/>
        </p:nvSpPr>
        <p:spPr>
          <a:xfrm>
            <a:off x="4820545" y="5263791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012479" y="5625342"/>
            <a:ext cx="2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012480" y="5925945"/>
            <a:ext cx="4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10</a:t>
            </a:r>
          </a:p>
        </p:txBody>
      </p:sp>
      <p:cxnSp>
        <p:nvCxnSpPr>
          <p:cNvPr id="310" name="Connecteur droit 309"/>
          <p:cNvCxnSpPr/>
          <p:nvPr/>
        </p:nvCxnSpPr>
        <p:spPr>
          <a:xfrm flipV="1">
            <a:off x="4319333" y="3904239"/>
            <a:ext cx="1888066" cy="2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Connecteur droit 310"/>
          <p:cNvCxnSpPr/>
          <p:nvPr/>
        </p:nvCxnSpPr>
        <p:spPr>
          <a:xfrm flipH="1">
            <a:off x="6207399" y="3578006"/>
            <a:ext cx="214558" cy="323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 flipH="1">
            <a:off x="6412802" y="3582742"/>
            <a:ext cx="404830" cy="8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Connecteur droit 315"/>
          <p:cNvCxnSpPr/>
          <p:nvPr/>
        </p:nvCxnSpPr>
        <p:spPr>
          <a:xfrm flipH="1" flipV="1">
            <a:off x="6825900" y="3591098"/>
            <a:ext cx="539382" cy="921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 flipV="1">
            <a:off x="7365282" y="4512063"/>
            <a:ext cx="1234621" cy="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8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naïf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89211" y="4005943"/>
            <a:ext cx="8915400" cy="226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Présentation du principe</a:t>
            </a:r>
          </a:p>
          <a:p>
            <a:endParaRPr lang="fr-FR" dirty="0"/>
          </a:p>
          <a:p>
            <a:r>
              <a:rPr lang="fr-FR" dirty="0"/>
              <a:t>- Avantages et inconvénients</a:t>
            </a:r>
          </a:p>
          <a:p>
            <a:endParaRPr lang="fr-FR" dirty="0"/>
          </a:p>
          <a:p>
            <a:r>
              <a:rPr lang="fr-FR" dirty="0"/>
              <a:t>- Évaluation de la complexité</a:t>
            </a:r>
          </a:p>
        </p:txBody>
      </p:sp>
    </p:spTree>
    <p:extLst>
      <p:ext uri="{BB962C8B-B14F-4D97-AF65-F5344CB8AC3E}">
        <p14:creationId xmlns:p14="http://schemas.microsoft.com/office/powerpoint/2010/main" val="237120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exagone 31"/>
          <p:cNvSpPr/>
          <p:nvPr/>
        </p:nvSpPr>
        <p:spPr>
          <a:xfrm rot="16200000">
            <a:off x="4277164" y="215997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6200000">
            <a:off x="4734364" y="299817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6200000">
            <a:off x="5648764" y="299817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Hexagone 35"/>
          <p:cNvSpPr/>
          <p:nvPr/>
        </p:nvSpPr>
        <p:spPr>
          <a:xfrm rot="16200000">
            <a:off x="5191564" y="2167596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4338886" y="189453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253286" y="189453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4003606" y="2413482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4431088" y="3270710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1" name="Titre 1"/>
          <p:cNvSpPr txBox="1">
            <a:spLocks/>
          </p:cNvSpPr>
          <p:nvPr/>
        </p:nvSpPr>
        <p:spPr>
          <a:xfrm>
            <a:off x="2047875" y="602731"/>
            <a:ext cx="8915399" cy="9403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:</a:t>
            </a:r>
          </a:p>
        </p:txBody>
      </p:sp>
    </p:spTree>
    <p:extLst>
      <p:ext uri="{BB962C8B-B14F-4D97-AF65-F5344CB8AC3E}">
        <p14:creationId xmlns:p14="http://schemas.microsoft.com/office/powerpoint/2010/main" val="182266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e 6"/>
          <p:cNvSpPr/>
          <p:nvPr/>
        </p:nvSpPr>
        <p:spPr>
          <a:xfrm rot="1769801">
            <a:off x="5636451" y="43210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Hexagone 7"/>
          <p:cNvSpPr/>
          <p:nvPr/>
        </p:nvSpPr>
        <p:spPr>
          <a:xfrm rot="1769801">
            <a:off x="5828388" y="74290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/>
          <p:cNvSpPr/>
          <p:nvPr/>
        </p:nvSpPr>
        <p:spPr>
          <a:xfrm rot="1769801">
            <a:off x="6020323" y="43210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 rot="1769801">
            <a:off x="6212260" y="74290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2903490" y="834013"/>
            <a:ext cx="26694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Hexagone 19"/>
          <p:cNvSpPr/>
          <p:nvPr/>
        </p:nvSpPr>
        <p:spPr>
          <a:xfrm rot="1769801">
            <a:off x="1041083" y="57629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769801">
            <a:off x="123302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769801">
            <a:off x="1424955" y="57629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769801">
            <a:off x="1616892" y="60737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 rot="1769801">
            <a:off x="2954355" y="576292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Hexagone 32"/>
          <p:cNvSpPr/>
          <p:nvPr/>
        </p:nvSpPr>
        <p:spPr>
          <a:xfrm rot="1769801">
            <a:off x="3146292" y="607373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e 33"/>
          <p:cNvSpPr/>
          <p:nvPr/>
        </p:nvSpPr>
        <p:spPr>
          <a:xfrm rot="1769801">
            <a:off x="3338227" y="576292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Hexagone 34"/>
          <p:cNvSpPr/>
          <p:nvPr/>
        </p:nvSpPr>
        <p:spPr>
          <a:xfrm rot="1769801">
            <a:off x="3530164" y="60737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 rot="1769801">
            <a:off x="1840765" y="237578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Hexagone 64"/>
          <p:cNvSpPr/>
          <p:nvPr/>
        </p:nvSpPr>
        <p:spPr>
          <a:xfrm rot="1769801">
            <a:off x="2032702" y="268659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 rot="1769801">
            <a:off x="2224637" y="2375785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 rot="1769801">
            <a:off x="2416574" y="268659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 rot="1769801">
            <a:off x="5719705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 rot="1769801">
            <a:off x="5911642" y="2704638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Hexagone 69"/>
          <p:cNvSpPr/>
          <p:nvPr/>
        </p:nvSpPr>
        <p:spPr>
          <a:xfrm rot="1769801">
            <a:off x="6103577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Hexagone 70"/>
          <p:cNvSpPr/>
          <p:nvPr/>
        </p:nvSpPr>
        <p:spPr>
          <a:xfrm rot="1769801">
            <a:off x="6295514" y="2704637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Hexagone 71"/>
          <p:cNvSpPr/>
          <p:nvPr/>
        </p:nvSpPr>
        <p:spPr>
          <a:xfrm rot="1769801">
            <a:off x="9390199" y="239383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Hexagone 72"/>
          <p:cNvSpPr/>
          <p:nvPr/>
        </p:nvSpPr>
        <p:spPr>
          <a:xfrm rot="1769801">
            <a:off x="9582136" y="270463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Hexagone 73"/>
          <p:cNvSpPr/>
          <p:nvPr/>
        </p:nvSpPr>
        <p:spPr>
          <a:xfrm rot="1769801">
            <a:off x="9774071" y="239382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Hexagone 74"/>
          <p:cNvSpPr/>
          <p:nvPr/>
        </p:nvSpPr>
        <p:spPr>
          <a:xfrm rot="1769801">
            <a:off x="9966008" y="270463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Hexagone 79"/>
          <p:cNvSpPr/>
          <p:nvPr/>
        </p:nvSpPr>
        <p:spPr>
          <a:xfrm rot="1769801">
            <a:off x="1041082" y="3655717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Hexagone 80"/>
          <p:cNvSpPr/>
          <p:nvPr/>
        </p:nvSpPr>
        <p:spPr>
          <a:xfrm rot="1769801">
            <a:off x="1233019" y="396652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Hexagone 81"/>
          <p:cNvSpPr/>
          <p:nvPr/>
        </p:nvSpPr>
        <p:spPr>
          <a:xfrm rot="1769801">
            <a:off x="1424954" y="3655716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Hexagone 82"/>
          <p:cNvSpPr/>
          <p:nvPr/>
        </p:nvSpPr>
        <p:spPr>
          <a:xfrm rot="1769801">
            <a:off x="1616891" y="3966524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Hexagone 83"/>
          <p:cNvSpPr/>
          <p:nvPr/>
        </p:nvSpPr>
        <p:spPr>
          <a:xfrm rot="1769801">
            <a:off x="2954355" y="365571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Hexagone 84"/>
          <p:cNvSpPr/>
          <p:nvPr/>
        </p:nvSpPr>
        <p:spPr>
          <a:xfrm rot="1769801">
            <a:off x="3146292" y="3966523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Hexagone 85"/>
          <p:cNvSpPr/>
          <p:nvPr/>
        </p:nvSpPr>
        <p:spPr>
          <a:xfrm rot="1769801">
            <a:off x="3338227" y="3655714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Hexagone 86"/>
          <p:cNvSpPr/>
          <p:nvPr/>
        </p:nvSpPr>
        <p:spPr>
          <a:xfrm rot="1769801">
            <a:off x="3530164" y="39665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Hexagone 87"/>
          <p:cNvSpPr/>
          <p:nvPr/>
        </p:nvSpPr>
        <p:spPr>
          <a:xfrm rot="1769801">
            <a:off x="4816729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Hexagone 88"/>
          <p:cNvSpPr/>
          <p:nvPr/>
        </p:nvSpPr>
        <p:spPr>
          <a:xfrm rot="1769801">
            <a:off x="5008666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Hexagone 89"/>
          <p:cNvSpPr/>
          <p:nvPr/>
        </p:nvSpPr>
        <p:spPr>
          <a:xfrm rot="1769801">
            <a:off x="5200601" y="5762933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Hexagone 90"/>
          <p:cNvSpPr/>
          <p:nvPr/>
        </p:nvSpPr>
        <p:spPr>
          <a:xfrm rot="1769801">
            <a:off x="5392538" y="607374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Hexagone 91"/>
          <p:cNvSpPr/>
          <p:nvPr/>
        </p:nvSpPr>
        <p:spPr>
          <a:xfrm rot="1769801">
            <a:off x="6730001" y="576293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Hexagone 92"/>
          <p:cNvSpPr/>
          <p:nvPr/>
        </p:nvSpPr>
        <p:spPr>
          <a:xfrm rot="1769801">
            <a:off x="6921938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Hexagone 93"/>
          <p:cNvSpPr/>
          <p:nvPr/>
        </p:nvSpPr>
        <p:spPr>
          <a:xfrm rot="1769801">
            <a:off x="7113873" y="5762930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Hexagone 94"/>
          <p:cNvSpPr/>
          <p:nvPr/>
        </p:nvSpPr>
        <p:spPr>
          <a:xfrm rot="1769801">
            <a:off x="7305810" y="607373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Hexagone 95"/>
          <p:cNvSpPr/>
          <p:nvPr/>
        </p:nvSpPr>
        <p:spPr>
          <a:xfrm rot="1769801">
            <a:off x="4816728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Hexagone 96"/>
          <p:cNvSpPr/>
          <p:nvPr/>
        </p:nvSpPr>
        <p:spPr>
          <a:xfrm rot="1769801">
            <a:off x="5008665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Hexagone 97"/>
          <p:cNvSpPr/>
          <p:nvPr/>
        </p:nvSpPr>
        <p:spPr>
          <a:xfrm rot="1769801">
            <a:off x="5200600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Hexagone 98"/>
          <p:cNvSpPr/>
          <p:nvPr/>
        </p:nvSpPr>
        <p:spPr>
          <a:xfrm rot="1769801">
            <a:off x="5392537" y="396652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Hexagone 99"/>
          <p:cNvSpPr/>
          <p:nvPr/>
        </p:nvSpPr>
        <p:spPr>
          <a:xfrm rot="1769801">
            <a:off x="6730001" y="3655719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Hexagone 100"/>
          <p:cNvSpPr/>
          <p:nvPr/>
        </p:nvSpPr>
        <p:spPr>
          <a:xfrm rot="1769801">
            <a:off x="6921938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Hexagone 101"/>
          <p:cNvSpPr/>
          <p:nvPr/>
        </p:nvSpPr>
        <p:spPr>
          <a:xfrm rot="1769801">
            <a:off x="7113873" y="3655718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Hexagone 102"/>
          <p:cNvSpPr/>
          <p:nvPr/>
        </p:nvSpPr>
        <p:spPr>
          <a:xfrm rot="1769801">
            <a:off x="7305810" y="3966526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Hexagone 103"/>
          <p:cNvSpPr/>
          <p:nvPr/>
        </p:nvSpPr>
        <p:spPr>
          <a:xfrm rot="1769801">
            <a:off x="8592374" y="5762935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Hexagone 104"/>
          <p:cNvSpPr/>
          <p:nvPr/>
        </p:nvSpPr>
        <p:spPr>
          <a:xfrm rot="1769801">
            <a:off x="8784311" y="6073743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Hexagone 105"/>
          <p:cNvSpPr/>
          <p:nvPr/>
        </p:nvSpPr>
        <p:spPr>
          <a:xfrm rot="1769801">
            <a:off x="8976246" y="5762934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Hexagone 106"/>
          <p:cNvSpPr/>
          <p:nvPr/>
        </p:nvSpPr>
        <p:spPr>
          <a:xfrm rot="1769801">
            <a:off x="9168183" y="6073742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Hexagone 107"/>
          <p:cNvSpPr/>
          <p:nvPr/>
        </p:nvSpPr>
        <p:spPr>
          <a:xfrm rot="1769801">
            <a:off x="10505646" y="576293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Hexagone 108"/>
          <p:cNvSpPr/>
          <p:nvPr/>
        </p:nvSpPr>
        <p:spPr>
          <a:xfrm rot="1769801">
            <a:off x="10697583" y="607374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Hexagone 109"/>
          <p:cNvSpPr/>
          <p:nvPr/>
        </p:nvSpPr>
        <p:spPr>
          <a:xfrm rot="1769801">
            <a:off x="10889518" y="5762931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Hexagone 110"/>
          <p:cNvSpPr/>
          <p:nvPr/>
        </p:nvSpPr>
        <p:spPr>
          <a:xfrm rot="1769801">
            <a:off x="11081455" y="607373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Hexagone 111"/>
          <p:cNvSpPr/>
          <p:nvPr/>
        </p:nvSpPr>
        <p:spPr>
          <a:xfrm rot="1769801">
            <a:off x="8592373" y="3655722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Hexagone 112"/>
          <p:cNvSpPr/>
          <p:nvPr/>
        </p:nvSpPr>
        <p:spPr>
          <a:xfrm rot="1769801">
            <a:off x="8784310" y="3966530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Hexagone 113"/>
          <p:cNvSpPr/>
          <p:nvPr/>
        </p:nvSpPr>
        <p:spPr>
          <a:xfrm rot="1769801">
            <a:off x="8976245" y="3655721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Hexagone 114"/>
          <p:cNvSpPr/>
          <p:nvPr/>
        </p:nvSpPr>
        <p:spPr>
          <a:xfrm rot="1769801">
            <a:off x="9168182" y="3966529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Hexagone 115"/>
          <p:cNvSpPr/>
          <p:nvPr/>
        </p:nvSpPr>
        <p:spPr>
          <a:xfrm rot="1769801">
            <a:off x="10505646" y="3655720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Hexagone 116"/>
          <p:cNvSpPr/>
          <p:nvPr/>
        </p:nvSpPr>
        <p:spPr>
          <a:xfrm rot="1769801">
            <a:off x="10697583" y="3966528"/>
            <a:ext cx="423448" cy="36927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Hexagone 117"/>
          <p:cNvSpPr/>
          <p:nvPr/>
        </p:nvSpPr>
        <p:spPr>
          <a:xfrm rot="1769801">
            <a:off x="10889518" y="3655719"/>
            <a:ext cx="423448" cy="369275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Hexagone 118"/>
          <p:cNvSpPr/>
          <p:nvPr/>
        </p:nvSpPr>
        <p:spPr>
          <a:xfrm rot="1769801">
            <a:off x="11081455" y="3966527"/>
            <a:ext cx="423448" cy="369275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avec flèche 123"/>
          <p:cNvCxnSpPr/>
          <p:nvPr/>
        </p:nvCxnSpPr>
        <p:spPr>
          <a:xfrm flipH="1">
            <a:off x="6206621" y="1425072"/>
            <a:ext cx="25426" cy="77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6891113" y="834013"/>
            <a:ext cx="2410193" cy="146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>
            <a:off x="1553423" y="3000075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2928915" y="3056060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 flipH="1">
            <a:off x="1500939" y="4540827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>
            <a:off x="3495809" y="4540827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5341898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>
            <a:off x="6717390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 flipH="1">
            <a:off x="5289414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>
            <a:off x="7284284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H="1">
            <a:off x="9074214" y="3027874"/>
            <a:ext cx="358447" cy="49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>
            <a:off x="10449706" y="3083859"/>
            <a:ext cx="408329" cy="4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/>
          <p:nvPr/>
        </p:nvCxnSpPr>
        <p:spPr>
          <a:xfrm flipH="1">
            <a:off x="9021730" y="4568626"/>
            <a:ext cx="51381" cy="1100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11016600" y="4568626"/>
            <a:ext cx="1424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8" name="ZoneTexte 157"/>
          <p:cNvSpPr txBox="1"/>
          <p:nvPr/>
        </p:nvSpPr>
        <p:spPr>
          <a:xfrm>
            <a:off x="3645256" y="1863415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3645256" y="2865996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Bleu Joue</a:t>
            </a:r>
          </a:p>
        </p:txBody>
      </p:sp>
      <p:sp>
        <p:nvSpPr>
          <p:cNvPr id="160" name="ZoneTexte 159"/>
          <p:cNvSpPr txBox="1"/>
          <p:nvPr/>
        </p:nvSpPr>
        <p:spPr>
          <a:xfrm>
            <a:off x="3645256" y="4812633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Rouge Joue</a:t>
            </a:r>
          </a:p>
        </p:txBody>
      </p:sp>
      <p:sp>
        <p:nvSpPr>
          <p:cNvPr id="161" name="ZoneTexte 160"/>
          <p:cNvSpPr txBox="1"/>
          <p:nvPr/>
        </p:nvSpPr>
        <p:spPr>
          <a:xfrm>
            <a:off x="8302336" y="488373"/>
            <a:ext cx="34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Mauvais coup</a:t>
            </a:r>
          </a:p>
        </p:txBody>
      </p:sp>
    </p:spTree>
    <p:extLst>
      <p:ext uri="{BB962C8B-B14F-4D97-AF65-F5344CB8AC3E}">
        <p14:creationId xmlns:p14="http://schemas.microsoft.com/office/powerpoint/2010/main" val="168422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/>
          <p:cNvSpPr/>
          <p:nvPr/>
        </p:nvSpPr>
        <p:spPr>
          <a:xfrm rot="16200000">
            <a:off x="3113383" y="923459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/>
          <p:cNvSpPr/>
          <p:nvPr/>
        </p:nvSpPr>
        <p:spPr>
          <a:xfrm rot="16200000">
            <a:off x="3570583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e 5"/>
          <p:cNvSpPr/>
          <p:nvPr/>
        </p:nvSpPr>
        <p:spPr>
          <a:xfrm rot="16200000">
            <a:off x="4484983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/>
          <p:cNvSpPr/>
          <p:nvPr/>
        </p:nvSpPr>
        <p:spPr>
          <a:xfrm rot="16200000">
            <a:off x="4027783" y="931078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75105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089505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39825" y="1176964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67307" y="2034192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" name="Hexagone 11"/>
          <p:cNvSpPr/>
          <p:nvPr/>
        </p:nvSpPr>
        <p:spPr>
          <a:xfrm rot="16200000">
            <a:off x="7477564" y="9234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/>
        </p:nvSpPr>
        <p:spPr>
          <a:xfrm rot="16200000">
            <a:off x="7934764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/>
        </p:nvSpPr>
        <p:spPr>
          <a:xfrm rot="16200000">
            <a:off x="8849164" y="1761659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/>
          <p:cNvSpPr/>
          <p:nvPr/>
        </p:nvSpPr>
        <p:spPr>
          <a:xfrm rot="16200000">
            <a:off x="8391964" y="931078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539286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453686" y="65802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204006" y="1176964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631488" y="2034192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" name="Hexagone 19"/>
          <p:cNvSpPr/>
          <p:nvPr/>
        </p:nvSpPr>
        <p:spPr>
          <a:xfrm rot="16200000">
            <a:off x="3453154" y="398877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/>
        </p:nvSpPr>
        <p:spPr>
          <a:xfrm rot="16200000">
            <a:off x="3910354" y="4826977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Hexagone 21"/>
          <p:cNvSpPr/>
          <p:nvPr/>
        </p:nvSpPr>
        <p:spPr>
          <a:xfrm rot="16200000">
            <a:off x="4824754" y="4826977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/>
          <p:cNvSpPr/>
          <p:nvPr/>
        </p:nvSpPr>
        <p:spPr>
          <a:xfrm rot="16200000">
            <a:off x="4367554" y="3996396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514876" y="372333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429276" y="372333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179596" y="4242282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607078" y="5099510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8" name="Hexagone 27"/>
          <p:cNvSpPr/>
          <p:nvPr/>
        </p:nvSpPr>
        <p:spPr>
          <a:xfrm rot="16200000">
            <a:off x="7810408" y="3988776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 rot="16200000">
            <a:off x="8267608" y="4826976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 rot="16200000">
            <a:off x="9182008" y="4826976"/>
            <a:ext cx="1060704" cy="91440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Hexagone 30"/>
          <p:cNvSpPr/>
          <p:nvPr/>
        </p:nvSpPr>
        <p:spPr>
          <a:xfrm rot="16200000">
            <a:off x="8724808" y="3996395"/>
            <a:ext cx="1060704" cy="914400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872130" y="3723338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786530" y="3723338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536850" y="4242281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964332" y="5099509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356491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435</TotalTime>
  <Words>341</Words>
  <Application>Microsoft Office PowerPoint</Application>
  <PresentationFormat>Grand écran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Brin</vt:lpstr>
      <vt:lpstr>TIPE 2017 : le jeu du Hex</vt:lpstr>
      <vt:lpstr>Présentation PowerPoint</vt:lpstr>
      <vt:lpstr>Présentation PowerPoint</vt:lpstr>
      <vt:lpstr>Présentation PowerPoint</vt:lpstr>
      <vt:lpstr>Présentation PowerPoint</vt:lpstr>
      <vt:lpstr>Algorithme naïf</vt:lpstr>
      <vt:lpstr>Présentation PowerPoint</vt:lpstr>
      <vt:lpstr>Présentation PowerPoint</vt:lpstr>
      <vt:lpstr>Présentation PowerPoint</vt:lpstr>
      <vt:lpstr>Efficacité</vt:lpstr>
      <vt:lpstr>Evaluation de la complexité</vt:lpstr>
      <vt:lpstr>Algorithme naïf pondéré</vt:lpstr>
      <vt:lpstr>Recherche arborescente de Monte Carlo</vt:lpstr>
      <vt:lpstr>Evaluation de la complexité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jeu</dc:title>
  <dc:creator>nathalie marette</dc:creator>
  <cp:lastModifiedBy>Thibault Marette</cp:lastModifiedBy>
  <cp:revision>28</cp:revision>
  <dcterms:created xsi:type="dcterms:W3CDTF">2016-06-04T12:12:14Z</dcterms:created>
  <dcterms:modified xsi:type="dcterms:W3CDTF">2016-06-07T16:29:47Z</dcterms:modified>
</cp:coreProperties>
</file>