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8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9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22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7ACF-8DFE-4CE4-A372-FDC2B2348C47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BA2D-8A43-4C52-92D5-5B4C01A7C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Alphabet c’est quoi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284514" y="3291839"/>
                <a:ext cx="9622972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4" y="3291839"/>
                <a:ext cx="9622972" cy="1135696"/>
              </a:xfrm>
              <a:prstGeom prst="rect">
                <a:avLst/>
              </a:prstGeom>
              <a:blipFill>
                <a:blip r:embed="rId2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0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Mot c’est quoi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53143" y="2311071"/>
                <a:ext cx="10328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dirty="0"/>
                            <m:t>Un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mot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d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′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un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alphabet</m:t>
                          </m:r>
                          <m:r>
                            <m:rPr>
                              <m:nor/>
                            </m:rPr>
                            <a:rPr lang="fr-FR" b="0" i="0" dirty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est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d</m:t>
                          </m:r>
                          <m:r>
                            <m:rPr>
                              <m:nor/>
                            </m:rPr>
                            <a:rPr lang="fr-FR" dirty="0"/>
                            <m:t>é</m:t>
                          </m:r>
                          <m:r>
                            <m:rPr>
                              <m:nor/>
                            </m:rPr>
                            <a:rPr lang="fr-FR" dirty="0"/>
                            <m:t>fini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par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une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suite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d</m:t>
                          </m:r>
                          <m:r>
                            <m:rPr>
                              <m:nor/>
                            </m:rPr>
                            <a:rPr lang="fr-FR" dirty="0"/>
                            <m:t>’é</m:t>
                          </m:r>
                          <m:r>
                            <m:rPr>
                              <m:nor/>
                            </m:rPr>
                            <a:rPr lang="fr-FR" dirty="0"/>
                            <m:t>l</m:t>
                          </m:r>
                          <m:r>
                            <m:rPr>
                              <m:nor/>
                            </m:rPr>
                            <a:rPr lang="fr-FR" dirty="0"/>
                            <m:t>é</m:t>
                          </m:r>
                          <m:r>
                            <m:rPr>
                              <m:nor/>
                            </m:rPr>
                            <a:rPr lang="fr-FR" dirty="0"/>
                            <m:t>ments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r>
                            <m:rPr>
                              <m:nor/>
                            </m:rPr>
                            <a:rPr lang="fr-FR" dirty="0"/>
                            <m:t>de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311071"/>
                <a:ext cx="1032836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262743" y="2963583"/>
                <a:ext cx="9109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Par exemple avec l’alphabet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fr-FR" dirty="0" smtClean="0"/>
                  <a:t> : '</a:t>
                </a:r>
                <a:r>
                  <a:rPr lang="fr-FR" dirty="0" err="1" smtClean="0"/>
                  <a:t>ababbba</a:t>
                </a:r>
                <a:r>
                  <a:rPr lang="fr-FR" dirty="0" smtClean="0"/>
                  <a:t>' est un mot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 smtClean="0"/>
                  <a:t>alors que 'abc' ne l'est pas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2963583"/>
                <a:ext cx="9109166" cy="369332"/>
              </a:xfrm>
              <a:prstGeom prst="rect">
                <a:avLst/>
              </a:prstGeom>
              <a:blipFill>
                <a:blip r:embed="rId3"/>
                <a:stretch>
                  <a:fillRect l="-53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519748" y="3727269"/>
                <a:ext cx="3152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définit un 'mot vide' noté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48" y="3727269"/>
                <a:ext cx="3152503" cy="369332"/>
              </a:xfrm>
              <a:prstGeom prst="rect">
                <a:avLst/>
              </a:prstGeom>
              <a:blipFill>
                <a:blip r:embed="rId4"/>
                <a:stretch>
                  <a:fillRect l="-154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315095" y="4450777"/>
                <a:ext cx="356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note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dirty="0" smtClean="0"/>
                  <a:t> la longueur d'un mot x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95" y="4450777"/>
                <a:ext cx="3561805" cy="369332"/>
              </a:xfrm>
              <a:prstGeom prst="rect">
                <a:avLst/>
              </a:prstGeom>
              <a:blipFill>
                <a:blip r:embed="rId5"/>
                <a:stretch>
                  <a:fillRect l="-1541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Langage c’est quoi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468051" y="3129744"/>
                <a:ext cx="7255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Un langage défini sur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est alors un sous ensemble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avec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51" y="3129744"/>
                <a:ext cx="7255897" cy="276999"/>
              </a:xfrm>
              <a:prstGeom prst="rect">
                <a:avLst/>
              </a:prstGeom>
              <a:blipFill>
                <a:blip r:embed="rId2"/>
                <a:stretch>
                  <a:fillRect l="-2017" t="-2826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Concaténation c’est quoi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994263" y="2629991"/>
                <a:ext cx="7785463" cy="288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On définit la loi interne de concaténation ' . '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tel que 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pPr algn="ctr"/>
                <a:r>
                  <a:rPr lang="fr-FR" dirty="0" smtClean="0"/>
                  <a:t>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est stable par la loi '.'</a:t>
                </a: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63" y="2629991"/>
                <a:ext cx="7785463" cy="2889252"/>
              </a:xfrm>
              <a:prstGeom prst="rect">
                <a:avLst/>
              </a:prstGeom>
              <a:blipFill>
                <a:blip r:embed="rId2"/>
                <a:stretch>
                  <a:fillRect t="-10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Morphisme c’est quoi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994263" y="2629991"/>
                <a:ext cx="8098971" cy="20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On dispose de deux structures algébriques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,+,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,∗,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 smtClean="0"/>
                  <a:t>Un morphisme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est une application de A dans B </a:t>
                </a:r>
                <a:r>
                  <a:rPr lang="fr-FR" dirty="0" err="1" smtClean="0"/>
                  <a:t>tq</a:t>
                </a:r>
                <a:r>
                  <a:rPr lang="fr-FR" dirty="0" smtClean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fr-F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63" y="2629991"/>
                <a:ext cx="8098971" cy="2098138"/>
              </a:xfrm>
              <a:prstGeom prst="rect">
                <a:avLst/>
              </a:prstGeo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Un exemple de morphisme de Langage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994263" y="2629991"/>
                <a:ext cx="809897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On 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dirty="0" smtClean="0"/>
                  <a:t>On définit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par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</m:t>
                      </m:r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</m:t>
                      </m:r>
                    </m:oMath>
                  </m:oMathPara>
                </a14:m>
                <a:endParaRPr lang="fr-FR" dirty="0" smtClean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 smtClean="0"/>
                  <a:t>Alors par exemple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𝑝𝑒𝑡𝑖𝑡𝑒</m:t>
                    </m:r>
                  </m:oMath>
                </a14:m>
                <a:endParaRPr lang="fr-FR" dirty="0"/>
              </a:p>
              <a:p>
                <a:pPr algn="ctr"/>
                <a:endParaRPr lang="fr-FR" dirty="0" smtClean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63" y="2629991"/>
                <a:ext cx="8098971" cy="2862322"/>
              </a:xfrm>
              <a:prstGeom prst="rect">
                <a:avLst/>
              </a:prstGeom>
              <a:blipFill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6051</TotalTime>
  <Words>93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Un Alphabet c’est quoi ?</vt:lpstr>
      <vt:lpstr>Un Mot c’est quoi ?</vt:lpstr>
      <vt:lpstr>Un Langage c’est quoi ?</vt:lpstr>
      <vt:lpstr>La Concaténation c’est quoi ?</vt:lpstr>
      <vt:lpstr>Un Morphisme c’est quoi ?</vt:lpstr>
      <vt:lpstr>Un exemple de morphisme de Langage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Langage c’est quoi ?</dc:title>
  <dc:creator>alex coudray</dc:creator>
  <cp:lastModifiedBy>alex coudray</cp:lastModifiedBy>
  <cp:revision>14</cp:revision>
  <dcterms:created xsi:type="dcterms:W3CDTF">2018-01-15T20:03:05Z</dcterms:created>
  <dcterms:modified xsi:type="dcterms:W3CDTF">2018-01-23T15:14:04Z</dcterms:modified>
</cp:coreProperties>
</file>