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7D36-92D8-4F18-A86B-3497478691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1B7D-F512-4A77-8FC3-08DE1684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7D36-92D8-4F18-A86B-3497478691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1B7D-F512-4A77-8FC3-08DE1684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7D36-92D8-4F18-A86B-3497478691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1B7D-F512-4A77-8FC3-08DE1684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2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7D36-92D8-4F18-A86B-3497478691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1B7D-F512-4A77-8FC3-08DE1684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7D36-92D8-4F18-A86B-3497478691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1B7D-F512-4A77-8FC3-08DE1684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7D36-92D8-4F18-A86B-3497478691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1B7D-F512-4A77-8FC3-08DE1684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7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7D36-92D8-4F18-A86B-3497478691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1B7D-F512-4A77-8FC3-08DE1684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8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7D36-92D8-4F18-A86B-3497478691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1B7D-F512-4A77-8FC3-08DE1684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1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7D36-92D8-4F18-A86B-3497478691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1B7D-F512-4A77-8FC3-08DE1684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3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7D36-92D8-4F18-A86B-3497478691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1B7D-F512-4A77-8FC3-08DE1684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0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7D36-92D8-4F18-A86B-3497478691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11B7D-F512-4A77-8FC3-08DE1684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7D36-92D8-4F18-A86B-34974786914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1B7D-F512-4A77-8FC3-08DE16842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Delivery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Printing the Delivery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preview will appear on the webpage</a:t>
            </a:r>
          </a:p>
          <a:p>
            <a:r>
              <a:rPr lang="en-US" dirty="0" smtClean="0"/>
              <a:t>Click Print this form to generate the form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17" y="2962656"/>
            <a:ext cx="6781365" cy="365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02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Printing the Delivery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the new window and press CTRL+P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49" y="2512532"/>
            <a:ext cx="7369302" cy="3932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8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Pulling-out the Delivery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 due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Pulling-out the Delivery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Pull-out tab in the side menu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13" y="2438400"/>
            <a:ext cx="7254374" cy="3873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561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Pulling-out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new Pull-out form by clicking New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2" y="3694176"/>
            <a:ext cx="8285018" cy="1402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06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Pulling-out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Delivery# in the first field and press Search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73" y="2752502"/>
            <a:ext cx="7442454" cy="3973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59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Pulling-out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a new Pull-out ID in the next field and click the button</a:t>
            </a:r>
          </a:p>
          <a:p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88" y="2657856"/>
            <a:ext cx="7590823" cy="4068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80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Pulling-out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Generate Full Form for the initial Pull-out specs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63" y="3266186"/>
            <a:ext cx="8763673" cy="2208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492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Pulling-out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new window, then press CTRL+P to print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53" y="2451616"/>
            <a:ext cx="7686294" cy="4104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57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Pulling-out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returning from the Client, indicate which units will be returned by clicking the boxes beside the units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88" y="3145536"/>
            <a:ext cx="6409424" cy="3409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35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Delivery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the Order has been made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Pulling-out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left arrow button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0" y="2426208"/>
            <a:ext cx="7580080" cy="4031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24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Pulling-out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OK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" y="2365248"/>
            <a:ext cx="7870165" cy="4201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92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Pulling-out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need to print a form for partial returning, click the Generate Form button at the top of the page</a:t>
            </a:r>
          </a:p>
          <a:p>
            <a:r>
              <a:rPr lang="en-US" dirty="0" smtClean="0"/>
              <a:t>Make sure there are units to be pulled-out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3" y="3802634"/>
            <a:ext cx="8957234" cy="2256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78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Pulling-out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new window, press CTRL+P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89543"/>
            <a:ext cx="7886700" cy="4227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47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Pulling-out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units to be returned have been returned to the inventory, click Pull-out Delivery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75" y="3206496"/>
            <a:ext cx="8279331" cy="2420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77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Pulling-out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Press OK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2360174"/>
            <a:ext cx="7710678" cy="4117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96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 Pulling-out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repeating the Pull-out process until all units have been returned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2" y="3694176"/>
            <a:ext cx="8285018" cy="1402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98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Making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Add New Delivery button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614166"/>
            <a:ext cx="8098600" cy="109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01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Making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in the necessary fields (red asterisks)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37" y="2380710"/>
            <a:ext cx="7332726" cy="3931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55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Making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applicable, Add Computers and Accessories</a:t>
            </a:r>
          </a:p>
          <a:p>
            <a:r>
              <a:rPr lang="en-US" dirty="0" smtClean="0"/>
              <a:t>You can search for specific units with the search bar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10" y="2824473"/>
            <a:ext cx="7344918" cy="3914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67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Making the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Save to finish</a:t>
            </a:r>
          </a:p>
          <a:p>
            <a:r>
              <a:rPr lang="en-US" dirty="0" smtClean="0"/>
              <a:t>Cancel the creation with the Cancel button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59" y="2852928"/>
            <a:ext cx="6927481" cy="3702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13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the Delivery Form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bringing the units to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2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Printing the Delivery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Main Page tab on the side menu</a:t>
            </a:r>
          </a:p>
          <a:p>
            <a:r>
              <a:rPr lang="en-US" dirty="0" smtClean="0"/>
              <a:t>Click the Rental Form tab in the Main Page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8" y="3797618"/>
            <a:ext cx="8732857" cy="1245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92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Printing the Delivery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Delivery# into the bar and click the button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" y="2790692"/>
            <a:ext cx="7010400" cy="3774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4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389</Words>
  <Application>Microsoft Office PowerPoint</Application>
  <PresentationFormat>On-screen Show (4:3)</PresentationFormat>
  <Paragraphs>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The Delivery Process</vt:lpstr>
      <vt:lpstr>Making the Delivery</vt:lpstr>
      <vt:lpstr>1) Making the Delivery</vt:lpstr>
      <vt:lpstr>1) Making the Delivery</vt:lpstr>
      <vt:lpstr>1) Making the Delivery</vt:lpstr>
      <vt:lpstr>1) Making the Delivery</vt:lpstr>
      <vt:lpstr>Printing the Delivery Form</vt:lpstr>
      <vt:lpstr>2) Printing the Delivery Form</vt:lpstr>
      <vt:lpstr>2) Printing the Delivery Form</vt:lpstr>
      <vt:lpstr>2) Printing the Delivery Form</vt:lpstr>
      <vt:lpstr>2) Printing the Delivery Form</vt:lpstr>
      <vt:lpstr>Pulling-out the Delivery</vt:lpstr>
      <vt:lpstr>3) Pulling-out the Delivery</vt:lpstr>
      <vt:lpstr>3) Pulling-out the Delivery</vt:lpstr>
      <vt:lpstr>3) Pulling-out the Delivery</vt:lpstr>
      <vt:lpstr>3) Pulling-out the Delivery</vt:lpstr>
      <vt:lpstr>3) Pulling-out the Delivery</vt:lpstr>
      <vt:lpstr>3) Pulling-out the Delivery</vt:lpstr>
      <vt:lpstr>3) Pulling-out the Delivery</vt:lpstr>
      <vt:lpstr>3) Pulling-out the Delivery</vt:lpstr>
      <vt:lpstr>3) Pulling-out the Delivery</vt:lpstr>
      <vt:lpstr>3) Pulling-out the Delivery</vt:lpstr>
      <vt:lpstr>3) Pulling-out the Delivery</vt:lpstr>
      <vt:lpstr>3) Pulling-out the Delivery</vt:lpstr>
      <vt:lpstr>3) Pulling-out the Delivery</vt:lpstr>
      <vt:lpstr>3) Pulling-out the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Delivery Process</dc:title>
  <dc:creator>user</dc:creator>
  <cp:lastModifiedBy>user</cp:lastModifiedBy>
  <cp:revision>4</cp:revision>
  <dcterms:created xsi:type="dcterms:W3CDTF">2018-12-11T02:32:15Z</dcterms:created>
  <dcterms:modified xsi:type="dcterms:W3CDTF">2018-12-11T03:15:38Z</dcterms:modified>
</cp:coreProperties>
</file>