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D9A8F-8246-4F7E-A564-1E7940A9EAD9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DF260FD-621A-4E96-B2A4-1962B7797232}">
      <dgm:prSet phldrT="[文本]" custT="1"/>
      <dgm:spPr/>
      <dgm:t>
        <a:bodyPr/>
        <a:lstStyle/>
        <a:p>
          <a:r>
            <a:rPr lang="zh-CN" altLang="en-US" sz="1400" dirty="0"/>
            <a:t>控制器</a:t>
          </a:r>
          <a:endParaRPr lang="zh-CN" altLang="en-US" sz="1900" dirty="0"/>
        </a:p>
      </dgm:t>
    </dgm:pt>
    <dgm:pt modelId="{469A550D-428D-4837-BA71-CE80DA4C4D20}" type="parTrans" cxnId="{A940D483-8296-41FA-829B-8F79F3644061}">
      <dgm:prSet/>
      <dgm:spPr/>
      <dgm:t>
        <a:bodyPr/>
        <a:lstStyle/>
        <a:p>
          <a:endParaRPr lang="zh-CN" altLang="en-US"/>
        </a:p>
      </dgm:t>
    </dgm:pt>
    <dgm:pt modelId="{7F9D4360-EDF3-429B-9836-0815A1A2E671}" type="sibTrans" cxnId="{A940D483-8296-41FA-829B-8F79F3644061}">
      <dgm:prSet/>
      <dgm:spPr/>
      <dgm:t>
        <a:bodyPr/>
        <a:lstStyle/>
        <a:p>
          <a:endParaRPr lang="zh-CN" altLang="en-US"/>
        </a:p>
      </dgm:t>
    </dgm:pt>
    <dgm:pt modelId="{81C7BF40-6284-4BA0-9914-7B2F3CDA96EB}">
      <dgm:prSet phldrT="[文本]" custT="1"/>
      <dgm:spPr/>
      <dgm:t>
        <a:bodyPr/>
        <a:lstStyle/>
        <a:p>
          <a:r>
            <a:rPr lang="zh-CN" altLang="en-US" sz="1400" dirty="0"/>
            <a:t>手动控制</a:t>
          </a:r>
        </a:p>
      </dgm:t>
    </dgm:pt>
    <dgm:pt modelId="{4AC6FF0C-B690-41A2-8F71-64FAA5B53440}" type="parTrans" cxnId="{B614AC2E-0651-4B9A-952F-6F8B7A7CB4FE}">
      <dgm:prSet/>
      <dgm:spPr/>
      <dgm:t>
        <a:bodyPr/>
        <a:lstStyle/>
        <a:p>
          <a:endParaRPr lang="zh-CN" altLang="en-US"/>
        </a:p>
      </dgm:t>
    </dgm:pt>
    <dgm:pt modelId="{DF436524-56AB-4770-8DDC-C8B01A464FCF}" type="sibTrans" cxnId="{B614AC2E-0651-4B9A-952F-6F8B7A7CB4FE}">
      <dgm:prSet/>
      <dgm:spPr/>
      <dgm:t>
        <a:bodyPr/>
        <a:lstStyle/>
        <a:p>
          <a:endParaRPr lang="zh-CN" altLang="en-US"/>
        </a:p>
      </dgm:t>
    </dgm:pt>
    <dgm:pt modelId="{5EED584C-36EB-44E3-94CE-F00D515C870B}" type="asst">
      <dgm:prSet custT="1"/>
      <dgm:spPr/>
      <dgm:t>
        <a:bodyPr/>
        <a:lstStyle/>
        <a:p>
          <a:r>
            <a:rPr lang="zh-CN" altLang="en-US" sz="1400" dirty="0"/>
            <a:t>温度湿度检测</a:t>
          </a:r>
        </a:p>
      </dgm:t>
    </dgm:pt>
    <dgm:pt modelId="{ABA60801-9B9D-40BB-9D2D-316AF1509C18}" type="parTrans" cxnId="{717B75EC-F19C-4FCC-8CCA-0C9B744AB735}">
      <dgm:prSet/>
      <dgm:spPr/>
      <dgm:t>
        <a:bodyPr/>
        <a:lstStyle/>
        <a:p>
          <a:endParaRPr lang="zh-CN" altLang="en-US"/>
        </a:p>
      </dgm:t>
    </dgm:pt>
    <dgm:pt modelId="{05FB3A1D-02E6-41BF-8A7F-C3BA9DA77E74}" type="sibTrans" cxnId="{717B75EC-F19C-4FCC-8CCA-0C9B744AB735}">
      <dgm:prSet/>
      <dgm:spPr/>
      <dgm:t>
        <a:bodyPr/>
        <a:lstStyle/>
        <a:p>
          <a:endParaRPr lang="zh-CN" altLang="en-US"/>
        </a:p>
      </dgm:t>
    </dgm:pt>
    <dgm:pt modelId="{261AAEBD-5E3A-4027-9E3A-D3DB35947201}">
      <dgm:prSet custT="1"/>
      <dgm:spPr/>
      <dgm:t>
        <a:bodyPr/>
        <a:lstStyle/>
        <a:p>
          <a:r>
            <a:rPr lang="en-US" altLang="zh-CN" sz="1400" dirty="0"/>
            <a:t>PWM</a:t>
          </a:r>
          <a:r>
            <a:rPr lang="zh-CN" altLang="en-US" sz="1400" dirty="0"/>
            <a:t>控速</a:t>
          </a:r>
        </a:p>
      </dgm:t>
    </dgm:pt>
    <dgm:pt modelId="{EC09EAB2-7332-49FB-BE5B-96F168B09A46}" type="parTrans" cxnId="{8CCC4BA2-8A85-4C80-8FD4-0787A04C0E53}">
      <dgm:prSet/>
      <dgm:spPr/>
      <dgm:t>
        <a:bodyPr/>
        <a:lstStyle/>
        <a:p>
          <a:endParaRPr lang="zh-CN" altLang="en-US"/>
        </a:p>
      </dgm:t>
    </dgm:pt>
    <dgm:pt modelId="{CA4713E5-EDBE-478A-BFE3-4133742369EC}" type="sibTrans" cxnId="{8CCC4BA2-8A85-4C80-8FD4-0787A04C0E53}">
      <dgm:prSet/>
      <dgm:spPr/>
      <dgm:t>
        <a:bodyPr/>
        <a:lstStyle/>
        <a:p>
          <a:endParaRPr lang="zh-CN" altLang="en-US"/>
        </a:p>
      </dgm:t>
    </dgm:pt>
    <dgm:pt modelId="{A502868D-D2F6-44D1-80BD-1FFE27180451}">
      <dgm:prSet custT="1"/>
      <dgm:spPr/>
      <dgm:t>
        <a:bodyPr/>
        <a:lstStyle/>
        <a:p>
          <a:r>
            <a:rPr lang="zh-CN" altLang="en-US" sz="1400" dirty="0"/>
            <a:t>红外循迹</a:t>
          </a:r>
        </a:p>
      </dgm:t>
    </dgm:pt>
    <dgm:pt modelId="{8C4DCF97-D364-4BE2-B712-A5C8D554B91B}" type="parTrans" cxnId="{39BB8707-ADFF-4010-9A8F-A229E0330F5D}">
      <dgm:prSet/>
      <dgm:spPr/>
      <dgm:t>
        <a:bodyPr/>
        <a:lstStyle/>
        <a:p>
          <a:endParaRPr lang="zh-CN" altLang="en-US"/>
        </a:p>
      </dgm:t>
    </dgm:pt>
    <dgm:pt modelId="{DA4E91CD-1F9E-4EC0-BB8F-CABE7B947197}" type="sibTrans" cxnId="{39BB8707-ADFF-4010-9A8F-A229E0330F5D}">
      <dgm:prSet/>
      <dgm:spPr/>
      <dgm:t>
        <a:bodyPr/>
        <a:lstStyle/>
        <a:p>
          <a:endParaRPr lang="zh-CN" altLang="en-US"/>
        </a:p>
      </dgm:t>
    </dgm:pt>
    <dgm:pt modelId="{F01601E1-8E13-44D6-A2F4-DD1C81DA2BB0}" type="pres">
      <dgm:prSet presAssocID="{C7AD9A8F-8246-4F7E-A564-1E7940A9EA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1A757B-2C87-4309-A23B-514B7F65661C}" type="pres">
      <dgm:prSet presAssocID="{0DF260FD-621A-4E96-B2A4-1962B7797232}" presName="hierRoot1" presStyleCnt="0">
        <dgm:presLayoutVars>
          <dgm:hierBranch val="init"/>
        </dgm:presLayoutVars>
      </dgm:prSet>
      <dgm:spPr/>
    </dgm:pt>
    <dgm:pt modelId="{2DA0DA31-34B5-4DED-B053-233F7A4BBBC9}" type="pres">
      <dgm:prSet presAssocID="{0DF260FD-621A-4E96-B2A4-1962B7797232}" presName="rootComposite1" presStyleCnt="0"/>
      <dgm:spPr/>
    </dgm:pt>
    <dgm:pt modelId="{3D17C182-5FD7-438F-9824-2600EB8E76D0}" type="pres">
      <dgm:prSet presAssocID="{0DF260FD-621A-4E96-B2A4-1962B7797232}" presName="rootText1" presStyleLbl="node0" presStyleIdx="0" presStyleCnt="1">
        <dgm:presLayoutVars>
          <dgm:chPref val="3"/>
        </dgm:presLayoutVars>
      </dgm:prSet>
      <dgm:spPr/>
    </dgm:pt>
    <dgm:pt modelId="{BD4DCF2A-009D-4C60-BA0A-358B75B2D7E6}" type="pres">
      <dgm:prSet presAssocID="{0DF260FD-621A-4E96-B2A4-1962B7797232}" presName="rootConnector1" presStyleLbl="node1" presStyleIdx="0" presStyleCnt="0"/>
      <dgm:spPr/>
    </dgm:pt>
    <dgm:pt modelId="{5C21304E-092A-496A-9B31-BCE6AAE2AD57}" type="pres">
      <dgm:prSet presAssocID="{0DF260FD-621A-4E96-B2A4-1962B7797232}" presName="hierChild2" presStyleCnt="0"/>
      <dgm:spPr/>
    </dgm:pt>
    <dgm:pt modelId="{207A21D3-BFD7-46AE-B9B0-FCA071782852}" type="pres">
      <dgm:prSet presAssocID="{EC09EAB2-7332-49FB-BE5B-96F168B09A46}" presName="Name37" presStyleLbl="parChTrans1D2" presStyleIdx="0" presStyleCnt="2"/>
      <dgm:spPr/>
    </dgm:pt>
    <dgm:pt modelId="{6319B697-DC44-4472-8B59-615AD8DD13B8}" type="pres">
      <dgm:prSet presAssocID="{261AAEBD-5E3A-4027-9E3A-D3DB35947201}" presName="hierRoot2" presStyleCnt="0">
        <dgm:presLayoutVars>
          <dgm:hierBranch val="init"/>
        </dgm:presLayoutVars>
      </dgm:prSet>
      <dgm:spPr/>
    </dgm:pt>
    <dgm:pt modelId="{277DB18A-0371-4F30-BEEC-BF8D588C88CA}" type="pres">
      <dgm:prSet presAssocID="{261AAEBD-5E3A-4027-9E3A-D3DB35947201}" presName="rootComposite" presStyleCnt="0"/>
      <dgm:spPr/>
    </dgm:pt>
    <dgm:pt modelId="{BAA6174C-955F-4F65-9097-59F9E24E847B}" type="pres">
      <dgm:prSet presAssocID="{261AAEBD-5E3A-4027-9E3A-D3DB35947201}" presName="rootText" presStyleLbl="node2" presStyleIdx="0" presStyleCnt="1">
        <dgm:presLayoutVars>
          <dgm:chPref val="3"/>
        </dgm:presLayoutVars>
      </dgm:prSet>
      <dgm:spPr/>
    </dgm:pt>
    <dgm:pt modelId="{BACE4C75-4C94-4E44-B33A-7865105FF6E3}" type="pres">
      <dgm:prSet presAssocID="{261AAEBD-5E3A-4027-9E3A-D3DB35947201}" presName="rootConnector" presStyleLbl="node2" presStyleIdx="0" presStyleCnt="1"/>
      <dgm:spPr/>
    </dgm:pt>
    <dgm:pt modelId="{85E15C38-CDC4-4441-99CC-E77E4099DF01}" type="pres">
      <dgm:prSet presAssocID="{261AAEBD-5E3A-4027-9E3A-D3DB35947201}" presName="hierChild4" presStyleCnt="0"/>
      <dgm:spPr/>
    </dgm:pt>
    <dgm:pt modelId="{82B8D2DA-2B20-4EB3-A325-FF46EB0901EC}" type="pres">
      <dgm:prSet presAssocID="{4AC6FF0C-B690-41A2-8F71-64FAA5B53440}" presName="Name37" presStyleLbl="parChTrans1D3" presStyleIdx="0" presStyleCnt="2"/>
      <dgm:spPr/>
    </dgm:pt>
    <dgm:pt modelId="{7FA40168-D182-4C52-AF06-E729E971C061}" type="pres">
      <dgm:prSet presAssocID="{81C7BF40-6284-4BA0-9914-7B2F3CDA96EB}" presName="hierRoot2" presStyleCnt="0">
        <dgm:presLayoutVars>
          <dgm:hierBranch val="init"/>
        </dgm:presLayoutVars>
      </dgm:prSet>
      <dgm:spPr/>
    </dgm:pt>
    <dgm:pt modelId="{851BE242-3636-4A10-89E1-157FC5A9707D}" type="pres">
      <dgm:prSet presAssocID="{81C7BF40-6284-4BA0-9914-7B2F3CDA96EB}" presName="rootComposite" presStyleCnt="0"/>
      <dgm:spPr/>
    </dgm:pt>
    <dgm:pt modelId="{5C96B2E7-0AE5-4A0F-856F-EBCD3DD99A6F}" type="pres">
      <dgm:prSet presAssocID="{81C7BF40-6284-4BA0-9914-7B2F3CDA96EB}" presName="rootText" presStyleLbl="node3" presStyleIdx="0" presStyleCnt="2">
        <dgm:presLayoutVars>
          <dgm:chPref val="3"/>
        </dgm:presLayoutVars>
      </dgm:prSet>
      <dgm:spPr/>
    </dgm:pt>
    <dgm:pt modelId="{B654DD78-051C-4CE7-835C-F8FF0318DD38}" type="pres">
      <dgm:prSet presAssocID="{81C7BF40-6284-4BA0-9914-7B2F3CDA96EB}" presName="rootConnector" presStyleLbl="node3" presStyleIdx="0" presStyleCnt="2"/>
      <dgm:spPr/>
    </dgm:pt>
    <dgm:pt modelId="{F917160F-8AB4-47C0-BC47-1FE3234BE9FA}" type="pres">
      <dgm:prSet presAssocID="{81C7BF40-6284-4BA0-9914-7B2F3CDA96EB}" presName="hierChild4" presStyleCnt="0"/>
      <dgm:spPr/>
    </dgm:pt>
    <dgm:pt modelId="{48DB43A0-951E-4596-9805-7A6191C06897}" type="pres">
      <dgm:prSet presAssocID="{81C7BF40-6284-4BA0-9914-7B2F3CDA96EB}" presName="hierChild5" presStyleCnt="0"/>
      <dgm:spPr/>
    </dgm:pt>
    <dgm:pt modelId="{1CD043A1-CB13-4885-909B-A6EDEEB69DDA}" type="pres">
      <dgm:prSet presAssocID="{8C4DCF97-D364-4BE2-B712-A5C8D554B91B}" presName="Name37" presStyleLbl="parChTrans1D3" presStyleIdx="1" presStyleCnt="2"/>
      <dgm:spPr/>
    </dgm:pt>
    <dgm:pt modelId="{8BF3AD22-EE31-49D7-BC44-A8019EB42288}" type="pres">
      <dgm:prSet presAssocID="{A502868D-D2F6-44D1-80BD-1FFE27180451}" presName="hierRoot2" presStyleCnt="0">
        <dgm:presLayoutVars>
          <dgm:hierBranch val="init"/>
        </dgm:presLayoutVars>
      </dgm:prSet>
      <dgm:spPr/>
    </dgm:pt>
    <dgm:pt modelId="{BA03FA5E-6ACB-47DD-A6F6-F82C1536DB87}" type="pres">
      <dgm:prSet presAssocID="{A502868D-D2F6-44D1-80BD-1FFE27180451}" presName="rootComposite" presStyleCnt="0"/>
      <dgm:spPr/>
    </dgm:pt>
    <dgm:pt modelId="{6454014D-A50F-4B27-A28B-EF47B0E10D88}" type="pres">
      <dgm:prSet presAssocID="{A502868D-D2F6-44D1-80BD-1FFE27180451}" presName="rootText" presStyleLbl="node3" presStyleIdx="1" presStyleCnt="2">
        <dgm:presLayoutVars>
          <dgm:chPref val="3"/>
        </dgm:presLayoutVars>
      </dgm:prSet>
      <dgm:spPr/>
    </dgm:pt>
    <dgm:pt modelId="{B34896D0-7285-4362-96A3-B5A1FE840934}" type="pres">
      <dgm:prSet presAssocID="{A502868D-D2F6-44D1-80BD-1FFE27180451}" presName="rootConnector" presStyleLbl="node3" presStyleIdx="1" presStyleCnt="2"/>
      <dgm:spPr/>
    </dgm:pt>
    <dgm:pt modelId="{340F2FFC-DC5E-4A68-821B-DA4EE5067924}" type="pres">
      <dgm:prSet presAssocID="{A502868D-D2F6-44D1-80BD-1FFE27180451}" presName="hierChild4" presStyleCnt="0"/>
      <dgm:spPr/>
    </dgm:pt>
    <dgm:pt modelId="{E5D9D5C9-0AD0-49C1-9CA9-5CDEB11A0680}" type="pres">
      <dgm:prSet presAssocID="{A502868D-D2F6-44D1-80BD-1FFE27180451}" presName="hierChild5" presStyleCnt="0"/>
      <dgm:spPr/>
    </dgm:pt>
    <dgm:pt modelId="{A6A36343-D9DD-43A0-BD95-ECABEA98FF74}" type="pres">
      <dgm:prSet presAssocID="{261AAEBD-5E3A-4027-9E3A-D3DB35947201}" presName="hierChild5" presStyleCnt="0"/>
      <dgm:spPr/>
    </dgm:pt>
    <dgm:pt modelId="{FF4C2A46-63C5-4883-809D-2E786D0485B0}" type="pres">
      <dgm:prSet presAssocID="{0DF260FD-621A-4E96-B2A4-1962B7797232}" presName="hierChild3" presStyleCnt="0"/>
      <dgm:spPr/>
    </dgm:pt>
    <dgm:pt modelId="{9D6656B6-3097-4EB7-AE9E-224747A4BB4E}" type="pres">
      <dgm:prSet presAssocID="{ABA60801-9B9D-40BB-9D2D-316AF1509C18}" presName="Name111" presStyleLbl="parChTrans1D2" presStyleIdx="1" presStyleCnt="2"/>
      <dgm:spPr/>
    </dgm:pt>
    <dgm:pt modelId="{985CB25C-4816-4011-9847-2FEE48472339}" type="pres">
      <dgm:prSet presAssocID="{5EED584C-36EB-44E3-94CE-F00D515C870B}" presName="hierRoot3" presStyleCnt="0">
        <dgm:presLayoutVars>
          <dgm:hierBranch val="init"/>
        </dgm:presLayoutVars>
      </dgm:prSet>
      <dgm:spPr/>
    </dgm:pt>
    <dgm:pt modelId="{E5BCE2B8-AF60-4A0D-900E-F16F4369194B}" type="pres">
      <dgm:prSet presAssocID="{5EED584C-36EB-44E3-94CE-F00D515C870B}" presName="rootComposite3" presStyleCnt="0"/>
      <dgm:spPr/>
    </dgm:pt>
    <dgm:pt modelId="{B492A7FF-0183-4D08-A276-B8EB0CAA8587}" type="pres">
      <dgm:prSet presAssocID="{5EED584C-36EB-44E3-94CE-F00D515C870B}" presName="rootText3" presStyleLbl="asst1" presStyleIdx="0" presStyleCnt="1">
        <dgm:presLayoutVars>
          <dgm:chPref val="3"/>
        </dgm:presLayoutVars>
      </dgm:prSet>
      <dgm:spPr/>
    </dgm:pt>
    <dgm:pt modelId="{E8F676CB-36B6-40CE-B59A-912A49E4DD2E}" type="pres">
      <dgm:prSet presAssocID="{5EED584C-36EB-44E3-94CE-F00D515C870B}" presName="rootConnector3" presStyleLbl="asst1" presStyleIdx="0" presStyleCnt="1"/>
      <dgm:spPr/>
    </dgm:pt>
    <dgm:pt modelId="{152DB29C-05DD-403C-9511-E7598716DC09}" type="pres">
      <dgm:prSet presAssocID="{5EED584C-36EB-44E3-94CE-F00D515C870B}" presName="hierChild6" presStyleCnt="0"/>
      <dgm:spPr/>
    </dgm:pt>
    <dgm:pt modelId="{9B73ED62-F16E-44B3-A6A6-4A191FFAFC5F}" type="pres">
      <dgm:prSet presAssocID="{5EED584C-36EB-44E3-94CE-F00D515C870B}" presName="hierChild7" presStyleCnt="0"/>
      <dgm:spPr/>
    </dgm:pt>
  </dgm:ptLst>
  <dgm:cxnLst>
    <dgm:cxn modelId="{39BB8707-ADFF-4010-9A8F-A229E0330F5D}" srcId="{261AAEBD-5E3A-4027-9E3A-D3DB35947201}" destId="{A502868D-D2F6-44D1-80BD-1FFE27180451}" srcOrd="1" destOrd="0" parTransId="{8C4DCF97-D364-4BE2-B712-A5C8D554B91B}" sibTransId="{DA4E91CD-1F9E-4EC0-BB8F-CABE7B947197}"/>
    <dgm:cxn modelId="{65F5612A-6A1A-4A15-A8B1-DF985784AC99}" type="presOf" srcId="{5EED584C-36EB-44E3-94CE-F00D515C870B}" destId="{E8F676CB-36B6-40CE-B59A-912A49E4DD2E}" srcOrd="1" destOrd="0" presId="urn:microsoft.com/office/officeart/2005/8/layout/orgChart1"/>
    <dgm:cxn modelId="{5978482A-44C0-4353-9392-04C19F22A86B}" type="presOf" srcId="{261AAEBD-5E3A-4027-9E3A-D3DB35947201}" destId="{BACE4C75-4C94-4E44-B33A-7865105FF6E3}" srcOrd="1" destOrd="0" presId="urn:microsoft.com/office/officeart/2005/8/layout/orgChart1"/>
    <dgm:cxn modelId="{EAA1FC2A-32FF-47F3-A9DB-ED1AC2300223}" type="presOf" srcId="{4AC6FF0C-B690-41A2-8F71-64FAA5B53440}" destId="{82B8D2DA-2B20-4EB3-A325-FF46EB0901EC}" srcOrd="0" destOrd="0" presId="urn:microsoft.com/office/officeart/2005/8/layout/orgChart1"/>
    <dgm:cxn modelId="{B614AC2E-0651-4B9A-952F-6F8B7A7CB4FE}" srcId="{261AAEBD-5E3A-4027-9E3A-D3DB35947201}" destId="{81C7BF40-6284-4BA0-9914-7B2F3CDA96EB}" srcOrd="0" destOrd="0" parTransId="{4AC6FF0C-B690-41A2-8F71-64FAA5B53440}" sibTransId="{DF436524-56AB-4770-8DDC-C8B01A464FCF}"/>
    <dgm:cxn modelId="{31AC8362-B427-410F-BC97-287E6357DDF8}" type="presOf" srcId="{C7AD9A8F-8246-4F7E-A564-1E7940A9EAD9}" destId="{F01601E1-8E13-44D6-A2F4-DD1C81DA2BB0}" srcOrd="0" destOrd="0" presId="urn:microsoft.com/office/officeart/2005/8/layout/orgChart1"/>
    <dgm:cxn modelId="{A4E49C6B-75CA-44E1-ACAF-B9AC568AA12F}" type="presOf" srcId="{ABA60801-9B9D-40BB-9D2D-316AF1509C18}" destId="{9D6656B6-3097-4EB7-AE9E-224747A4BB4E}" srcOrd="0" destOrd="0" presId="urn:microsoft.com/office/officeart/2005/8/layout/orgChart1"/>
    <dgm:cxn modelId="{2FB71A4C-2177-4813-B388-2B5274B65662}" type="presOf" srcId="{261AAEBD-5E3A-4027-9E3A-D3DB35947201}" destId="{BAA6174C-955F-4F65-9097-59F9E24E847B}" srcOrd="0" destOrd="0" presId="urn:microsoft.com/office/officeart/2005/8/layout/orgChart1"/>
    <dgm:cxn modelId="{883A1970-80E0-4CC4-BD5B-4ED61929F7C8}" type="presOf" srcId="{EC09EAB2-7332-49FB-BE5B-96F168B09A46}" destId="{207A21D3-BFD7-46AE-B9B0-FCA071782852}" srcOrd="0" destOrd="0" presId="urn:microsoft.com/office/officeart/2005/8/layout/orgChart1"/>
    <dgm:cxn modelId="{3B367474-94C9-49B5-BCA0-AB80FA5B3A98}" type="presOf" srcId="{A502868D-D2F6-44D1-80BD-1FFE27180451}" destId="{B34896D0-7285-4362-96A3-B5A1FE840934}" srcOrd="1" destOrd="0" presId="urn:microsoft.com/office/officeart/2005/8/layout/orgChart1"/>
    <dgm:cxn modelId="{AE26FD75-3452-474E-ADC2-F01E87DDF4C7}" type="presOf" srcId="{5EED584C-36EB-44E3-94CE-F00D515C870B}" destId="{B492A7FF-0183-4D08-A276-B8EB0CAA8587}" srcOrd="0" destOrd="0" presId="urn:microsoft.com/office/officeart/2005/8/layout/orgChart1"/>
    <dgm:cxn modelId="{A940D483-8296-41FA-829B-8F79F3644061}" srcId="{C7AD9A8F-8246-4F7E-A564-1E7940A9EAD9}" destId="{0DF260FD-621A-4E96-B2A4-1962B7797232}" srcOrd="0" destOrd="0" parTransId="{469A550D-428D-4837-BA71-CE80DA4C4D20}" sibTransId="{7F9D4360-EDF3-429B-9836-0815A1A2E671}"/>
    <dgm:cxn modelId="{44202187-E516-4C68-B778-24102BCE4AE0}" type="presOf" srcId="{0DF260FD-621A-4E96-B2A4-1962B7797232}" destId="{3D17C182-5FD7-438F-9824-2600EB8E76D0}" srcOrd="0" destOrd="0" presId="urn:microsoft.com/office/officeart/2005/8/layout/orgChart1"/>
    <dgm:cxn modelId="{8CCC4BA2-8A85-4C80-8FD4-0787A04C0E53}" srcId="{0DF260FD-621A-4E96-B2A4-1962B7797232}" destId="{261AAEBD-5E3A-4027-9E3A-D3DB35947201}" srcOrd="0" destOrd="0" parTransId="{EC09EAB2-7332-49FB-BE5B-96F168B09A46}" sibTransId="{CA4713E5-EDBE-478A-BFE3-4133742369EC}"/>
    <dgm:cxn modelId="{4DA153AC-AF54-4DD7-AFCB-5EEC8F351216}" type="presOf" srcId="{81C7BF40-6284-4BA0-9914-7B2F3CDA96EB}" destId="{5C96B2E7-0AE5-4A0F-856F-EBCD3DD99A6F}" srcOrd="0" destOrd="0" presId="urn:microsoft.com/office/officeart/2005/8/layout/orgChart1"/>
    <dgm:cxn modelId="{09247ABA-AE1B-40AF-AD30-BBD9CCA01B51}" type="presOf" srcId="{0DF260FD-621A-4E96-B2A4-1962B7797232}" destId="{BD4DCF2A-009D-4C60-BA0A-358B75B2D7E6}" srcOrd="1" destOrd="0" presId="urn:microsoft.com/office/officeart/2005/8/layout/orgChart1"/>
    <dgm:cxn modelId="{A209DDBA-AC80-408B-AE4C-391532213917}" type="presOf" srcId="{A502868D-D2F6-44D1-80BD-1FFE27180451}" destId="{6454014D-A50F-4B27-A28B-EF47B0E10D88}" srcOrd="0" destOrd="0" presId="urn:microsoft.com/office/officeart/2005/8/layout/orgChart1"/>
    <dgm:cxn modelId="{67B54BD4-08FF-4F71-BD9E-3160B0FA5FDC}" type="presOf" srcId="{8C4DCF97-D364-4BE2-B712-A5C8D554B91B}" destId="{1CD043A1-CB13-4885-909B-A6EDEEB69DDA}" srcOrd="0" destOrd="0" presId="urn:microsoft.com/office/officeart/2005/8/layout/orgChart1"/>
    <dgm:cxn modelId="{FF6858E9-5F25-42A4-8386-F6C0EDB7E0CC}" type="presOf" srcId="{81C7BF40-6284-4BA0-9914-7B2F3CDA96EB}" destId="{B654DD78-051C-4CE7-835C-F8FF0318DD38}" srcOrd="1" destOrd="0" presId="urn:microsoft.com/office/officeart/2005/8/layout/orgChart1"/>
    <dgm:cxn modelId="{717B75EC-F19C-4FCC-8CCA-0C9B744AB735}" srcId="{0DF260FD-621A-4E96-B2A4-1962B7797232}" destId="{5EED584C-36EB-44E3-94CE-F00D515C870B}" srcOrd="1" destOrd="0" parTransId="{ABA60801-9B9D-40BB-9D2D-316AF1509C18}" sibTransId="{05FB3A1D-02E6-41BF-8A7F-C3BA9DA77E74}"/>
    <dgm:cxn modelId="{7918203B-8255-4482-AF5E-B400E9C5DB88}" type="presParOf" srcId="{F01601E1-8E13-44D6-A2F4-DD1C81DA2BB0}" destId="{971A757B-2C87-4309-A23B-514B7F65661C}" srcOrd="0" destOrd="0" presId="urn:microsoft.com/office/officeart/2005/8/layout/orgChart1"/>
    <dgm:cxn modelId="{F19CC284-17B1-4DC7-BB32-BEA17D6446BB}" type="presParOf" srcId="{971A757B-2C87-4309-A23B-514B7F65661C}" destId="{2DA0DA31-34B5-4DED-B053-233F7A4BBBC9}" srcOrd="0" destOrd="0" presId="urn:microsoft.com/office/officeart/2005/8/layout/orgChart1"/>
    <dgm:cxn modelId="{BB990066-59BE-4018-AD96-0B4DA9ED4709}" type="presParOf" srcId="{2DA0DA31-34B5-4DED-B053-233F7A4BBBC9}" destId="{3D17C182-5FD7-438F-9824-2600EB8E76D0}" srcOrd="0" destOrd="0" presId="urn:microsoft.com/office/officeart/2005/8/layout/orgChart1"/>
    <dgm:cxn modelId="{208F6FD2-A02D-46A7-B927-02BB54A21426}" type="presParOf" srcId="{2DA0DA31-34B5-4DED-B053-233F7A4BBBC9}" destId="{BD4DCF2A-009D-4C60-BA0A-358B75B2D7E6}" srcOrd="1" destOrd="0" presId="urn:microsoft.com/office/officeart/2005/8/layout/orgChart1"/>
    <dgm:cxn modelId="{2C54733D-4045-4C18-8260-6A39F8CB9FDF}" type="presParOf" srcId="{971A757B-2C87-4309-A23B-514B7F65661C}" destId="{5C21304E-092A-496A-9B31-BCE6AAE2AD57}" srcOrd="1" destOrd="0" presId="urn:microsoft.com/office/officeart/2005/8/layout/orgChart1"/>
    <dgm:cxn modelId="{B89FD9B0-B89E-4A17-91ED-2226256DD45F}" type="presParOf" srcId="{5C21304E-092A-496A-9B31-BCE6AAE2AD57}" destId="{207A21D3-BFD7-46AE-B9B0-FCA071782852}" srcOrd="0" destOrd="0" presId="urn:microsoft.com/office/officeart/2005/8/layout/orgChart1"/>
    <dgm:cxn modelId="{3692886E-AF28-4784-BACA-455E86B15301}" type="presParOf" srcId="{5C21304E-092A-496A-9B31-BCE6AAE2AD57}" destId="{6319B697-DC44-4472-8B59-615AD8DD13B8}" srcOrd="1" destOrd="0" presId="urn:microsoft.com/office/officeart/2005/8/layout/orgChart1"/>
    <dgm:cxn modelId="{E02E0152-E81A-4E28-A42C-A7D376ADC18E}" type="presParOf" srcId="{6319B697-DC44-4472-8B59-615AD8DD13B8}" destId="{277DB18A-0371-4F30-BEEC-BF8D588C88CA}" srcOrd="0" destOrd="0" presId="urn:microsoft.com/office/officeart/2005/8/layout/orgChart1"/>
    <dgm:cxn modelId="{4F4F3913-7858-48EB-B59D-A1E765D23885}" type="presParOf" srcId="{277DB18A-0371-4F30-BEEC-BF8D588C88CA}" destId="{BAA6174C-955F-4F65-9097-59F9E24E847B}" srcOrd="0" destOrd="0" presId="urn:microsoft.com/office/officeart/2005/8/layout/orgChart1"/>
    <dgm:cxn modelId="{AF58C9F0-1F09-4A34-BE02-2363267B6EA5}" type="presParOf" srcId="{277DB18A-0371-4F30-BEEC-BF8D588C88CA}" destId="{BACE4C75-4C94-4E44-B33A-7865105FF6E3}" srcOrd="1" destOrd="0" presId="urn:microsoft.com/office/officeart/2005/8/layout/orgChart1"/>
    <dgm:cxn modelId="{A1BCB660-4B68-4EE1-8F07-B6C59131F8B0}" type="presParOf" srcId="{6319B697-DC44-4472-8B59-615AD8DD13B8}" destId="{85E15C38-CDC4-4441-99CC-E77E4099DF01}" srcOrd="1" destOrd="0" presId="urn:microsoft.com/office/officeart/2005/8/layout/orgChart1"/>
    <dgm:cxn modelId="{8B6290D6-E613-48D8-A09A-815E8BDA19EF}" type="presParOf" srcId="{85E15C38-CDC4-4441-99CC-E77E4099DF01}" destId="{82B8D2DA-2B20-4EB3-A325-FF46EB0901EC}" srcOrd="0" destOrd="0" presId="urn:microsoft.com/office/officeart/2005/8/layout/orgChart1"/>
    <dgm:cxn modelId="{6F97D9CE-6BA8-44E0-B1B6-D01B980BB70F}" type="presParOf" srcId="{85E15C38-CDC4-4441-99CC-E77E4099DF01}" destId="{7FA40168-D182-4C52-AF06-E729E971C061}" srcOrd="1" destOrd="0" presId="urn:microsoft.com/office/officeart/2005/8/layout/orgChart1"/>
    <dgm:cxn modelId="{B1E67343-17E4-4C05-9A7F-6F128EA8033D}" type="presParOf" srcId="{7FA40168-D182-4C52-AF06-E729E971C061}" destId="{851BE242-3636-4A10-89E1-157FC5A9707D}" srcOrd="0" destOrd="0" presId="urn:microsoft.com/office/officeart/2005/8/layout/orgChart1"/>
    <dgm:cxn modelId="{37D66E52-9A14-466B-B35C-4CB9F1521488}" type="presParOf" srcId="{851BE242-3636-4A10-89E1-157FC5A9707D}" destId="{5C96B2E7-0AE5-4A0F-856F-EBCD3DD99A6F}" srcOrd="0" destOrd="0" presId="urn:microsoft.com/office/officeart/2005/8/layout/orgChart1"/>
    <dgm:cxn modelId="{AA2D6EDA-51BA-43BA-AD03-165965547658}" type="presParOf" srcId="{851BE242-3636-4A10-89E1-157FC5A9707D}" destId="{B654DD78-051C-4CE7-835C-F8FF0318DD38}" srcOrd="1" destOrd="0" presId="urn:microsoft.com/office/officeart/2005/8/layout/orgChart1"/>
    <dgm:cxn modelId="{6539BD0E-C312-4986-B9C1-A80B3C27B703}" type="presParOf" srcId="{7FA40168-D182-4C52-AF06-E729E971C061}" destId="{F917160F-8AB4-47C0-BC47-1FE3234BE9FA}" srcOrd="1" destOrd="0" presId="urn:microsoft.com/office/officeart/2005/8/layout/orgChart1"/>
    <dgm:cxn modelId="{B151661D-10CB-402B-87D0-9DC8E8E58420}" type="presParOf" srcId="{7FA40168-D182-4C52-AF06-E729E971C061}" destId="{48DB43A0-951E-4596-9805-7A6191C06897}" srcOrd="2" destOrd="0" presId="urn:microsoft.com/office/officeart/2005/8/layout/orgChart1"/>
    <dgm:cxn modelId="{6FF6BDB9-5AB5-439B-9A58-C3AF8F85876F}" type="presParOf" srcId="{85E15C38-CDC4-4441-99CC-E77E4099DF01}" destId="{1CD043A1-CB13-4885-909B-A6EDEEB69DDA}" srcOrd="2" destOrd="0" presId="urn:microsoft.com/office/officeart/2005/8/layout/orgChart1"/>
    <dgm:cxn modelId="{B0AACDBD-4B8F-46E3-91DA-B4425F2D7BB6}" type="presParOf" srcId="{85E15C38-CDC4-4441-99CC-E77E4099DF01}" destId="{8BF3AD22-EE31-49D7-BC44-A8019EB42288}" srcOrd="3" destOrd="0" presId="urn:microsoft.com/office/officeart/2005/8/layout/orgChart1"/>
    <dgm:cxn modelId="{0AA1E8D1-3C97-4CE8-BB52-F99CB27F63F4}" type="presParOf" srcId="{8BF3AD22-EE31-49D7-BC44-A8019EB42288}" destId="{BA03FA5E-6ACB-47DD-A6F6-F82C1536DB87}" srcOrd="0" destOrd="0" presId="urn:microsoft.com/office/officeart/2005/8/layout/orgChart1"/>
    <dgm:cxn modelId="{0C58B0C3-0AD1-44B4-8280-83E191E3CE5E}" type="presParOf" srcId="{BA03FA5E-6ACB-47DD-A6F6-F82C1536DB87}" destId="{6454014D-A50F-4B27-A28B-EF47B0E10D88}" srcOrd="0" destOrd="0" presId="urn:microsoft.com/office/officeart/2005/8/layout/orgChart1"/>
    <dgm:cxn modelId="{0338EE06-C375-45AE-9925-84906EAD8224}" type="presParOf" srcId="{BA03FA5E-6ACB-47DD-A6F6-F82C1536DB87}" destId="{B34896D0-7285-4362-96A3-B5A1FE840934}" srcOrd="1" destOrd="0" presId="urn:microsoft.com/office/officeart/2005/8/layout/orgChart1"/>
    <dgm:cxn modelId="{77A3917B-FA05-420A-9CD8-3D951FF305C0}" type="presParOf" srcId="{8BF3AD22-EE31-49D7-BC44-A8019EB42288}" destId="{340F2FFC-DC5E-4A68-821B-DA4EE5067924}" srcOrd="1" destOrd="0" presId="urn:microsoft.com/office/officeart/2005/8/layout/orgChart1"/>
    <dgm:cxn modelId="{42D9F986-1381-48F1-83BF-C22CEDE7B351}" type="presParOf" srcId="{8BF3AD22-EE31-49D7-BC44-A8019EB42288}" destId="{E5D9D5C9-0AD0-49C1-9CA9-5CDEB11A0680}" srcOrd="2" destOrd="0" presId="urn:microsoft.com/office/officeart/2005/8/layout/orgChart1"/>
    <dgm:cxn modelId="{9604EEC1-23C2-4F20-913D-78DD5048119E}" type="presParOf" srcId="{6319B697-DC44-4472-8B59-615AD8DD13B8}" destId="{A6A36343-D9DD-43A0-BD95-ECABEA98FF74}" srcOrd="2" destOrd="0" presId="urn:microsoft.com/office/officeart/2005/8/layout/orgChart1"/>
    <dgm:cxn modelId="{66A40013-BBC6-445B-804F-69A730277AAA}" type="presParOf" srcId="{971A757B-2C87-4309-A23B-514B7F65661C}" destId="{FF4C2A46-63C5-4883-809D-2E786D0485B0}" srcOrd="2" destOrd="0" presId="urn:microsoft.com/office/officeart/2005/8/layout/orgChart1"/>
    <dgm:cxn modelId="{361F01FE-A028-4DCD-BEF8-335931F4ED92}" type="presParOf" srcId="{FF4C2A46-63C5-4883-809D-2E786D0485B0}" destId="{9D6656B6-3097-4EB7-AE9E-224747A4BB4E}" srcOrd="0" destOrd="0" presId="urn:microsoft.com/office/officeart/2005/8/layout/orgChart1"/>
    <dgm:cxn modelId="{DCF45340-F908-495A-88AC-0E731A2806DB}" type="presParOf" srcId="{FF4C2A46-63C5-4883-809D-2E786D0485B0}" destId="{985CB25C-4816-4011-9847-2FEE48472339}" srcOrd="1" destOrd="0" presId="urn:microsoft.com/office/officeart/2005/8/layout/orgChart1"/>
    <dgm:cxn modelId="{7E763D59-87D1-4686-A142-798E9D52341A}" type="presParOf" srcId="{985CB25C-4816-4011-9847-2FEE48472339}" destId="{E5BCE2B8-AF60-4A0D-900E-F16F4369194B}" srcOrd="0" destOrd="0" presId="urn:microsoft.com/office/officeart/2005/8/layout/orgChart1"/>
    <dgm:cxn modelId="{B5745512-80D1-43C1-A45A-DA586DA64327}" type="presParOf" srcId="{E5BCE2B8-AF60-4A0D-900E-F16F4369194B}" destId="{B492A7FF-0183-4D08-A276-B8EB0CAA8587}" srcOrd="0" destOrd="0" presId="urn:microsoft.com/office/officeart/2005/8/layout/orgChart1"/>
    <dgm:cxn modelId="{6C69C8D7-93B1-463E-83E4-BB0F3791497A}" type="presParOf" srcId="{E5BCE2B8-AF60-4A0D-900E-F16F4369194B}" destId="{E8F676CB-36B6-40CE-B59A-912A49E4DD2E}" srcOrd="1" destOrd="0" presId="urn:microsoft.com/office/officeart/2005/8/layout/orgChart1"/>
    <dgm:cxn modelId="{AA3C7576-EC48-4278-8CBE-3F3C35B7F958}" type="presParOf" srcId="{985CB25C-4816-4011-9847-2FEE48472339}" destId="{152DB29C-05DD-403C-9511-E7598716DC09}" srcOrd="1" destOrd="0" presId="urn:microsoft.com/office/officeart/2005/8/layout/orgChart1"/>
    <dgm:cxn modelId="{48EA6BAE-710B-4AF5-AAB9-66C02ECD85A1}" type="presParOf" srcId="{985CB25C-4816-4011-9847-2FEE48472339}" destId="{9B73ED62-F16E-44B3-A6A6-4A191FFAFC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56B6-3097-4EB7-AE9E-224747A4BB4E}">
      <dsp:nvSpPr>
        <dsp:cNvPr id="0" name=""/>
        <dsp:cNvSpPr/>
      </dsp:nvSpPr>
      <dsp:spPr>
        <a:xfrm>
          <a:off x="6449759" y="787105"/>
          <a:ext cx="164656" cy="721354"/>
        </a:xfrm>
        <a:custGeom>
          <a:avLst/>
          <a:gdLst/>
          <a:ahLst/>
          <a:cxnLst/>
          <a:rect l="0" t="0" r="0" b="0"/>
          <a:pathLst>
            <a:path>
              <a:moveTo>
                <a:pt x="164656" y="0"/>
              </a:moveTo>
              <a:lnTo>
                <a:pt x="164656" y="721354"/>
              </a:lnTo>
              <a:lnTo>
                <a:pt x="0" y="7213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043A1-CB13-4885-909B-A6EDEEB69DDA}">
      <dsp:nvSpPr>
        <dsp:cNvPr id="0" name=""/>
        <dsp:cNvSpPr/>
      </dsp:nvSpPr>
      <dsp:spPr>
        <a:xfrm>
          <a:off x="5987152" y="3013894"/>
          <a:ext cx="235224" cy="1834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748"/>
              </a:lnTo>
              <a:lnTo>
                <a:pt x="235224" y="18347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D2DA-2B20-4EB3-A325-FF46EB0901EC}">
      <dsp:nvSpPr>
        <dsp:cNvPr id="0" name=""/>
        <dsp:cNvSpPr/>
      </dsp:nvSpPr>
      <dsp:spPr>
        <a:xfrm>
          <a:off x="5987152" y="3013894"/>
          <a:ext cx="235224" cy="721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354"/>
              </a:lnTo>
              <a:lnTo>
                <a:pt x="235224" y="72135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A21D3-BFD7-46AE-B9B0-FCA071782852}">
      <dsp:nvSpPr>
        <dsp:cNvPr id="0" name=""/>
        <dsp:cNvSpPr/>
      </dsp:nvSpPr>
      <dsp:spPr>
        <a:xfrm>
          <a:off x="6568696" y="787105"/>
          <a:ext cx="91440" cy="1442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27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7C182-5FD7-438F-9824-2600EB8E76D0}">
      <dsp:nvSpPr>
        <dsp:cNvPr id="0" name=""/>
        <dsp:cNvSpPr/>
      </dsp:nvSpPr>
      <dsp:spPr>
        <a:xfrm>
          <a:off x="5830335" y="3025"/>
          <a:ext cx="1568161" cy="7840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控制器</a:t>
          </a:r>
          <a:endParaRPr lang="zh-CN" altLang="en-US" sz="1900" kern="1200" dirty="0"/>
        </a:p>
      </dsp:txBody>
      <dsp:txXfrm>
        <a:off x="5830335" y="3025"/>
        <a:ext cx="1568161" cy="784080"/>
      </dsp:txXfrm>
    </dsp:sp>
    <dsp:sp modelId="{BAA6174C-955F-4F65-9097-59F9E24E847B}">
      <dsp:nvSpPr>
        <dsp:cNvPr id="0" name=""/>
        <dsp:cNvSpPr/>
      </dsp:nvSpPr>
      <dsp:spPr>
        <a:xfrm>
          <a:off x="5830335" y="2229814"/>
          <a:ext cx="1568161" cy="7840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PWM</a:t>
          </a:r>
          <a:r>
            <a:rPr lang="zh-CN" altLang="en-US" sz="1400" kern="1200" dirty="0"/>
            <a:t>控速</a:t>
          </a:r>
        </a:p>
      </dsp:txBody>
      <dsp:txXfrm>
        <a:off x="5830335" y="2229814"/>
        <a:ext cx="1568161" cy="784080"/>
      </dsp:txXfrm>
    </dsp:sp>
    <dsp:sp modelId="{5C96B2E7-0AE5-4A0F-856F-EBCD3DD99A6F}">
      <dsp:nvSpPr>
        <dsp:cNvPr id="0" name=""/>
        <dsp:cNvSpPr/>
      </dsp:nvSpPr>
      <dsp:spPr>
        <a:xfrm>
          <a:off x="6222376" y="3343208"/>
          <a:ext cx="1568161" cy="7840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手动控制</a:t>
          </a:r>
        </a:p>
      </dsp:txBody>
      <dsp:txXfrm>
        <a:off x="6222376" y="3343208"/>
        <a:ext cx="1568161" cy="784080"/>
      </dsp:txXfrm>
    </dsp:sp>
    <dsp:sp modelId="{6454014D-A50F-4B27-A28B-EF47B0E10D88}">
      <dsp:nvSpPr>
        <dsp:cNvPr id="0" name=""/>
        <dsp:cNvSpPr/>
      </dsp:nvSpPr>
      <dsp:spPr>
        <a:xfrm>
          <a:off x="6222376" y="4456603"/>
          <a:ext cx="1568161" cy="7840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红外循迹</a:t>
          </a:r>
        </a:p>
      </dsp:txBody>
      <dsp:txXfrm>
        <a:off x="6222376" y="4456603"/>
        <a:ext cx="1568161" cy="784080"/>
      </dsp:txXfrm>
    </dsp:sp>
    <dsp:sp modelId="{B492A7FF-0183-4D08-A276-B8EB0CAA8587}">
      <dsp:nvSpPr>
        <dsp:cNvPr id="0" name=""/>
        <dsp:cNvSpPr/>
      </dsp:nvSpPr>
      <dsp:spPr>
        <a:xfrm>
          <a:off x="4881598" y="1116419"/>
          <a:ext cx="1568161" cy="7840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温度湿度检测</a:t>
          </a:r>
        </a:p>
      </dsp:txBody>
      <dsp:txXfrm>
        <a:off x="4881598" y="1116419"/>
        <a:ext cx="1568161" cy="78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F841B-7060-48FB-8CE2-AFF30F2D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1317D-5F0F-4157-BED0-63365DE1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D1F83-35E5-4AD3-88B1-871439A3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F6787-38D9-43DE-B08A-3DEDCEC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B1767-FF04-42DC-8934-0FAD9D41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7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ABBEC-C7CC-4344-B359-A7D1D949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C60F0E-B9FC-45AB-A502-3CA06685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E166-E8CF-4F2A-AFD1-544B0148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F9DE6-ACA5-41E9-B782-EF75D7D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80ACF-4AC6-4DC9-BAB7-349A8CDA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4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B187CA-A2DC-4599-886B-A43056CF4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096C3-3DA5-4F98-A167-54134001B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54A32-4834-420C-A805-89024FA9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A6716-BAD9-463D-B4E6-D83A3829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688D4-8CD5-4A56-BBD4-CB75A4A1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E522D-A471-492D-AA5C-31661688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19F0F-2694-4868-A79C-748628F9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25272-FAA9-4EFE-B786-98921CF6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BFE81-DF10-45B0-9E95-3CD2E444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FE72E-FD87-4998-8100-E8991746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0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30B7-F393-4E46-8A5A-3FBD6711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A3B01-CC9D-4C87-B60E-9376474A3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F6AFD-689E-473C-8ADB-DAACBC6E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3D6BE-2880-487B-AF5A-EA5CB8D4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F6010-7245-4961-9ED6-A5B838D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9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03475-EEE9-4A71-8984-5079B395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C5C67-48F4-4CFD-A4F5-30A911CD9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911D98-9645-4B85-BFF5-9506959C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407E2-22DD-4430-9A52-F6233565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4EF41-946D-4CAB-8617-11F46276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85B14-8A37-4B2E-B021-48B34F9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2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BD49A-DC14-4093-A40C-FC7D7820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114FD-A26C-483F-A02A-91BCD44A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E3B96-C1DF-4DAD-B5A0-4A093240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FA7A74-29CA-4152-92B0-B91E657C6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6665B4-680E-4133-9BB9-0ADDEE6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15F459-4BAC-49A4-8AA0-6F39DAA5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2DE6F3-06B1-4454-9154-A816714F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949EA7-B0E8-44D7-A2BD-C76FAA7D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070DF-40F1-45F3-AC1A-7BE034C4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1E3167-3FA1-4D22-A07F-2895B760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68E8DF-BFA5-4100-9C50-97220F07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C6617-B3B1-4EF7-AEBA-6623D943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6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8D47D-AB95-4C19-9942-64DC03A9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740048-62CB-41E8-9A1A-704A76CA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45CF8-AC6F-41C6-BE37-B8995B48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6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69E0-8AB6-45EE-B6E0-46A60752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2B4AD-1997-4E98-839D-F94C7A3D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07B47B-1A00-4277-BEB7-B6DA2F952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71977-FC3D-4BC4-9F47-9F6EF15E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AE3AB-E06D-4645-B127-4449F073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FEA52-3674-45B0-B79A-1BE8E48C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486B-3B13-40F7-9CE0-3E55F78B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61DFD0-7F78-41E0-8A1D-06EF3C2BF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4E02D8-AA5E-43BB-811A-8902E6A8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E400E-CCD5-4008-9A05-8C0952F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3BBE1-F200-4567-B9B4-994E4DBB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F8872-F0C6-4F29-B2FD-3A57FC5D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621D6C-98F5-4759-B606-4FEAE2FC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63A86-6114-423E-84A1-EC7F8ED2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305CE-08DE-4A80-A5ED-1B28C2D97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26C5-51A7-494E-8F30-1D35C84ECA6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8893D-E8C8-4141-8C4B-E770754A9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AC137-B504-4E01-9BA0-CE7A772D9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8853-E20C-4B1B-9F73-0ACC5FAB3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A613D-9FC9-48F8-8F69-687459C6A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检测温湿度红外循迹小车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A022F-E30E-439E-9C6B-6B03A175C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1651390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刘思源</a:t>
            </a:r>
          </a:p>
        </p:txBody>
      </p:sp>
    </p:spTree>
    <p:extLst>
      <p:ext uri="{BB962C8B-B14F-4D97-AF65-F5344CB8AC3E}">
        <p14:creationId xmlns:p14="http://schemas.microsoft.com/office/powerpoint/2010/main" val="170683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A0C7F-D5D6-4D47-AB01-782D26D0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温度湿度检测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E6AFDA-9628-459B-8CAD-7A0E57ECD95C}"/>
              </a:ext>
            </a:extLst>
          </p:cNvPr>
          <p:cNvSpPr txBox="1"/>
          <p:nvPr/>
        </p:nvSpPr>
        <p:spPr>
          <a:xfrm>
            <a:off x="817944" y="1967697"/>
            <a:ext cx="52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信号响应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103D52-594B-42A0-AF02-CC533A4BF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6" t="21434" r="28133" b="65923"/>
          <a:stretch/>
        </p:blipFill>
        <p:spPr>
          <a:xfrm>
            <a:off x="133332" y="2614038"/>
            <a:ext cx="11925336" cy="19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2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20BE-92AB-43DA-82A5-66D484F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温度湿度检测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23255-EEEC-459C-A89B-4213BFF45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23" y="194137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等待</a:t>
            </a:r>
            <a:r>
              <a:rPr lang="en-US" altLang="zh-CN" b="1" dirty="0"/>
              <a:t>1ms</a:t>
            </a:r>
          </a:p>
          <a:p>
            <a:r>
              <a:rPr lang="en-US" altLang="zh-CN" dirty="0"/>
              <a:t>parameter </a:t>
            </a:r>
            <a:r>
              <a:rPr lang="en-US" altLang="zh-CN" dirty="0" err="1"/>
              <a:t>total_mult</a:t>
            </a:r>
            <a:r>
              <a:rPr lang="en-US" altLang="zh-CN" dirty="0"/>
              <a:t> = 100_000_000 ;</a:t>
            </a:r>
            <a:br>
              <a:rPr lang="en-US" altLang="zh-CN" dirty="0"/>
            </a:br>
            <a:r>
              <a:rPr lang="en-US" altLang="zh-CN" dirty="0"/>
              <a:t>reg [31: 0] </a:t>
            </a:r>
            <a:r>
              <a:rPr lang="en-US" altLang="zh-CN" dirty="0" err="1"/>
              <a:t>clk_cnt</a:t>
            </a:r>
            <a:r>
              <a:rPr lang="en-US" altLang="zh-CN" dirty="0"/>
              <a:t> = 0 ; </a:t>
            </a:r>
          </a:p>
          <a:p>
            <a:br>
              <a:rPr lang="en-US" altLang="zh-CN" dirty="0"/>
            </a:br>
            <a:r>
              <a:rPr lang="en-US" altLang="zh-CN" dirty="0"/>
              <a:t>always@(</a:t>
            </a:r>
            <a:r>
              <a:rPr lang="en-US" altLang="zh-CN" dirty="0" err="1"/>
              <a:t>posedge</a:t>
            </a:r>
            <a:r>
              <a:rPr lang="en-US" altLang="zh-CN" dirty="0"/>
              <a:t> I_clk )begin</a:t>
            </a:r>
          </a:p>
          <a:p>
            <a:r>
              <a:rPr lang="en-US" altLang="zh-CN" dirty="0"/>
              <a:t>if( </a:t>
            </a:r>
            <a:r>
              <a:rPr lang="en-US" altLang="zh-CN" dirty="0" err="1"/>
              <a:t>clk_cnt</a:t>
            </a:r>
            <a:r>
              <a:rPr lang="en-US" altLang="zh-CN" dirty="0"/>
              <a:t> == </a:t>
            </a:r>
            <a:r>
              <a:rPr lang="en-US" altLang="zh-CN" dirty="0" err="1"/>
              <a:t>total_mult</a:t>
            </a:r>
            <a:r>
              <a:rPr lang="en-US" altLang="zh-CN" dirty="0"/>
              <a:t> - 1 ) </a:t>
            </a:r>
          </a:p>
          <a:p>
            <a:r>
              <a:rPr lang="en-US" altLang="zh-CN" dirty="0" err="1"/>
              <a:t>clk_cnt</a:t>
            </a:r>
            <a:r>
              <a:rPr lang="en-US" altLang="zh-CN" dirty="0"/>
              <a:t> &lt;= 0;</a:t>
            </a:r>
          </a:p>
          <a:p>
            <a:r>
              <a:rPr lang="en-US" altLang="zh-CN" dirty="0"/>
              <a:t>    else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clk_cnt</a:t>
            </a:r>
            <a:r>
              <a:rPr lang="en-US" altLang="zh-CN" dirty="0"/>
              <a:t> &lt;= </a:t>
            </a:r>
            <a:r>
              <a:rPr lang="en-US" altLang="zh-CN" dirty="0" err="1"/>
              <a:t>clk_cnt</a:t>
            </a:r>
            <a:r>
              <a:rPr lang="en-US" altLang="zh-CN" dirty="0"/>
              <a:t> + 1'b1;</a:t>
            </a:r>
          </a:p>
          <a:p>
            <a:r>
              <a:rPr lang="en-US" altLang="zh-CN" dirty="0"/>
              <a:t>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97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20BE-92AB-43DA-82A5-66D484F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温度湿度检测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23255-EEEC-459C-A89B-4213BFF45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23" y="194137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等待</a:t>
            </a:r>
            <a:r>
              <a:rPr lang="en-US" altLang="zh-CN" b="1" dirty="0"/>
              <a:t>80-80us</a:t>
            </a:r>
          </a:p>
          <a:p>
            <a:r>
              <a:rPr lang="en-US" altLang="zh-CN" dirty="0"/>
              <a:t>always@(</a:t>
            </a:r>
            <a:r>
              <a:rPr lang="en-US" altLang="zh-CN" dirty="0" err="1"/>
              <a:t>posedge</a:t>
            </a:r>
            <a:r>
              <a:rPr lang="en-US" altLang="zh-CN" dirty="0"/>
              <a:t> I_clk )begin</a:t>
            </a:r>
          </a:p>
          <a:p>
            <a:r>
              <a:rPr lang="en-US" altLang="zh-CN" dirty="0"/>
              <a:t>if(( </a:t>
            </a:r>
            <a:r>
              <a:rPr lang="en-US" altLang="zh-CN" dirty="0" err="1"/>
              <a:t>clk_cnt</a:t>
            </a:r>
            <a:r>
              <a:rPr lang="en-US" altLang="zh-CN" dirty="0"/>
              <a:t> &gt;= 100_000 ) &amp;&amp; ( </a:t>
            </a:r>
            <a:r>
              <a:rPr lang="en-US" altLang="zh-CN" dirty="0" err="1"/>
              <a:t>clk_cnt</a:t>
            </a:r>
            <a:r>
              <a:rPr lang="en-US" altLang="zh-CN" dirty="0"/>
              <a:t> &lt; 200_000 ) )</a:t>
            </a:r>
          </a:p>
          <a:p>
            <a:r>
              <a:rPr lang="en-US" altLang="zh-CN" dirty="0" err="1"/>
              <a:t>out_en</a:t>
            </a:r>
            <a:r>
              <a:rPr lang="en-US" altLang="zh-CN" dirty="0"/>
              <a:t> &lt;= 1;</a:t>
            </a:r>
          </a:p>
          <a:p>
            <a:r>
              <a:rPr lang="en-US" altLang="zh-CN" dirty="0"/>
              <a:t>    else</a:t>
            </a:r>
          </a:p>
          <a:p>
            <a:r>
              <a:rPr lang="en-US" altLang="zh-CN" dirty="0" err="1"/>
              <a:t>out_en</a:t>
            </a:r>
            <a:r>
              <a:rPr lang="en-US" altLang="zh-CN" dirty="0"/>
              <a:t> &lt;= 0;</a:t>
            </a:r>
          </a:p>
          <a:p>
            <a:r>
              <a:rPr lang="en-US" altLang="zh-CN" dirty="0"/>
              <a:t>end</a:t>
            </a:r>
          </a:p>
          <a:p>
            <a:br>
              <a:rPr lang="en-US" altLang="zh-CN" dirty="0"/>
            </a:br>
            <a:r>
              <a:rPr lang="en-US" altLang="zh-CN" dirty="0"/>
              <a:t>always@(</a:t>
            </a:r>
            <a:r>
              <a:rPr lang="en-US" altLang="zh-CN" dirty="0" err="1"/>
              <a:t>posedge</a:t>
            </a:r>
            <a:r>
              <a:rPr lang="en-US" altLang="zh-CN" dirty="0"/>
              <a:t> I_clk )begin</a:t>
            </a:r>
          </a:p>
          <a:p>
            <a:r>
              <a:rPr lang="en-US" altLang="zh-CN" dirty="0"/>
              <a:t>if(( </a:t>
            </a:r>
            <a:r>
              <a:rPr lang="en-US" altLang="zh-CN" dirty="0" err="1"/>
              <a:t>clk_cnt</a:t>
            </a:r>
            <a:r>
              <a:rPr lang="en-US" altLang="zh-CN" dirty="0"/>
              <a:t> &gt;= 100_000 ) &amp;&amp; ( </a:t>
            </a:r>
            <a:r>
              <a:rPr lang="en-US" altLang="zh-CN" dirty="0" err="1"/>
              <a:t>clk_cnt</a:t>
            </a:r>
            <a:r>
              <a:rPr lang="en-US" altLang="zh-CN" dirty="0"/>
              <a:t> &lt; 200_000 )) </a:t>
            </a:r>
          </a:p>
          <a:p>
            <a:r>
              <a:rPr lang="en-US" altLang="zh-CN" dirty="0" err="1"/>
              <a:t>sda_temp</a:t>
            </a:r>
            <a:r>
              <a:rPr lang="en-US" altLang="zh-CN" dirty="0"/>
              <a:t> &lt;= 0;</a:t>
            </a:r>
          </a:p>
          <a:p>
            <a:r>
              <a:rPr lang="en-US" altLang="zh-CN" dirty="0"/>
              <a:t>    else </a:t>
            </a:r>
          </a:p>
          <a:p>
            <a:r>
              <a:rPr lang="en-US" altLang="zh-CN" dirty="0" err="1"/>
              <a:t>sda_temp</a:t>
            </a:r>
            <a:r>
              <a:rPr lang="en-US" altLang="zh-CN" dirty="0"/>
              <a:t> &lt;= 1;</a:t>
            </a:r>
          </a:p>
          <a:p>
            <a:r>
              <a:rPr lang="en-US" altLang="zh-CN" dirty="0"/>
              <a:t>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18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20BE-92AB-43DA-82A5-66D484F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温度湿度检测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C12B2A-29B1-4EC9-B4EB-A8C8DA43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B49A2C-2A3B-42C4-9565-D913C5DFF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0" t="32574" r="34399" b="25401"/>
          <a:stretch/>
        </p:blipFill>
        <p:spPr>
          <a:xfrm>
            <a:off x="659756" y="1825625"/>
            <a:ext cx="10419152" cy="43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CC6C-9257-4FA4-A6C0-95FDF2F3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温度湿度检测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4D9F5-CB10-4D8B-9EA5-9ED660DE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读入数据</a:t>
            </a:r>
            <a:endParaRPr lang="en-US" altLang="zh-CN" b="1" dirty="0"/>
          </a:p>
          <a:p>
            <a:r>
              <a:rPr lang="en-US" altLang="zh-CN" dirty="0"/>
              <a:t>always@(</a:t>
            </a:r>
            <a:r>
              <a:rPr lang="en-US" altLang="zh-CN" dirty="0" err="1"/>
              <a:t>posedge</a:t>
            </a:r>
            <a:r>
              <a:rPr lang="en-US" altLang="zh-CN" dirty="0"/>
              <a:t> I_clk )begin</a:t>
            </a:r>
          </a:p>
          <a:p>
            <a:r>
              <a:rPr lang="en-US" altLang="zh-CN" dirty="0"/>
              <a:t>if( </a:t>
            </a:r>
            <a:r>
              <a:rPr lang="en-US" altLang="zh-CN" dirty="0" err="1"/>
              <a:t>out_en_dly</a:t>
            </a:r>
            <a:r>
              <a:rPr lang="en-US" altLang="zh-CN" dirty="0"/>
              <a:t> == 2'b01) </a:t>
            </a:r>
          </a:p>
          <a:p>
            <a:r>
              <a:rPr lang="en-US" altLang="zh-CN" dirty="0" err="1"/>
              <a:t>sda_reg</a:t>
            </a:r>
            <a:r>
              <a:rPr lang="en-US" altLang="zh-CN" dirty="0"/>
              <a:t> &lt;= 40'h0;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b="1" dirty="0"/>
              <a:t>if( ( </a:t>
            </a:r>
            <a:r>
              <a:rPr lang="en-US" altLang="zh-CN" b="1" dirty="0" err="1"/>
              <a:t>sda_dly</a:t>
            </a:r>
            <a:r>
              <a:rPr lang="en-US" altLang="zh-CN" b="1" dirty="0"/>
              <a:t> == 2'b10 ) &amp;&amp; ( </a:t>
            </a:r>
            <a:r>
              <a:rPr lang="en-US" altLang="zh-CN" b="1" dirty="0" err="1"/>
              <a:t>sda_high</a:t>
            </a:r>
            <a:r>
              <a:rPr lang="en-US" altLang="zh-CN" b="1" dirty="0"/>
              <a:t> &lt;= 3_000) )</a:t>
            </a:r>
          </a:p>
          <a:p>
            <a:r>
              <a:rPr lang="en-US" altLang="zh-CN" dirty="0" err="1"/>
              <a:t>sda_reg</a:t>
            </a:r>
            <a:r>
              <a:rPr lang="en-US" altLang="zh-CN" dirty="0"/>
              <a:t> &lt;= {</a:t>
            </a:r>
            <a:r>
              <a:rPr lang="en-US" altLang="zh-CN" dirty="0" err="1"/>
              <a:t>sda_reg</a:t>
            </a:r>
            <a:r>
              <a:rPr lang="en-US" altLang="zh-CN" dirty="0"/>
              <a:t> , 1'h0 };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b="1" dirty="0"/>
              <a:t>if( ( </a:t>
            </a:r>
            <a:r>
              <a:rPr lang="en-US" altLang="zh-CN" b="1" dirty="0" err="1"/>
              <a:t>sda_dly</a:t>
            </a:r>
            <a:r>
              <a:rPr lang="en-US" altLang="zh-CN" b="1" dirty="0"/>
              <a:t> == 2'b10 ) &amp;&amp; ( </a:t>
            </a:r>
            <a:r>
              <a:rPr lang="en-US" altLang="zh-CN" b="1" dirty="0" err="1"/>
              <a:t>sda_high</a:t>
            </a:r>
            <a:r>
              <a:rPr lang="en-US" altLang="zh-CN" b="1" dirty="0"/>
              <a:t> &gt; 5_000) )</a:t>
            </a:r>
          </a:p>
          <a:p>
            <a:r>
              <a:rPr lang="en-US" altLang="zh-CN" dirty="0" err="1"/>
              <a:t>sda_reg</a:t>
            </a:r>
            <a:r>
              <a:rPr lang="en-US" altLang="zh-CN" dirty="0"/>
              <a:t> &lt;= {</a:t>
            </a:r>
            <a:r>
              <a:rPr lang="en-US" altLang="zh-CN" dirty="0" err="1"/>
              <a:t>sda_reg</a:t>
            </a:r>
            <a:r>
              <a:rPr lang="en-US" altLang="zh-CN" dirty="0"/>
              <a:t> , 1'h1 };</a:t>
            </a:r>
          </a:p>
          <a:p>
            <a:r>
              <a:rPr lang="en-US" altLang="zh-CN" dirty="0"/>
              <a:t>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8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2F16F-4B80-446C-B840-F60A35DE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温度湿度检测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79837-51D7-42A6-A82D-E209BEDC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数码管显示</a:t>
            </a:r>
            <a:endParaRPr lang="pt-BR" altLang="zh-CN" b="1" dirty="0"/>
          </a:p>
          <a:p>
            <a:r>
              <a:rPr lang="pt-BR" altLang="zh-CN" dirty="0"/>
              <a:t>assign O_num1 = temperature/100 ;</a:t>
            </a:r>
          </a:p>
          <a:p>
            <a:r>
              <a:rPr lang="pt-BR" altLang="zh-CN" dirty="0"/>
              <a:t>assign O_num2 = temperature%100 ;</a:t>
            </a:r>
          </a:p>
          <a:p>
            <a:r>
              <a:rPr lang="pt-BR" altLang="zh-CN" dirty="0"/>
              <a:t>assign O_num3 = 0 ;</a:t>
            </a:r>
          </a:p>
          <a:p>
            <a:r>
              <a:rPr lang="pt-BR" altLang="zh-CN" dirty="0"/>
              <a:t>assign O_num4 = 0 ;</a:t>
            </a:r>
          </a:p>
          <a:p>
            <a:r>
              <a:rPr lang="pt-BR" altLang="zh-CN" dirty="0"/>
              <a:t>assign O_num5 = humidity/100 ;</a:t>
            </a:r>
          </a:p>
          <a:p>
            <a:r>
              <a:rPr lang="pt-BR" altLang="zh-CN" dirty="0"/>
              <a:t>assign O_num6 = humidity%100 ;</a:t>
            </a:r>
          </a:p>
          <a:p>
            <a:r>
              <a:rPr lang="pt-BR" altLang="zh-CN" dirty="0"/>
              <a:t>assign O_num7 = 0 ;</a:t>
            </a:r>
          </a:p>
          <a:p>
            <a:r>
              <a:rPr lang="pt-BR" altLang="zh-CN" dirty="0"/>
              <a:t>assign O_num8 = 0 ;</a:t>
            </a:r>
          </a:p>
          <a:p>
            <a:br>
              <a:rPr lang="pt-BR" altLang="zh-CN" dirty="0"/>
            </a:br>
            <a:endParaRPr lang="pt-B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43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B60C8-53E1-4DC8-A90C-B5F1B089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温度湿度检测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A2556-981A-427B-948F-57FFC1DC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altLang="zh-CN" dirty="0"/>
              <a:t>always@(posedge I_clk_div_060 ) </a:t>
            </a:r>
          </a:p>
          <a:p>
            <a:r>
              <a:rPr lang="pt-BR" altLang="zh-CN" dirty="0"/>
              <a:t>        sel_060 &lt;= { sel_060[ 6 : 0 ] , sel_060[ 7 ] }; </a:t>
            </a:r>
          </a:p>
          <a:p>
            <a:r>
              <a:rPr lang="pt-BR" altLang="zh-CN" b="1" dirty="0"/>
              <a:t>assign O_sel_060 = ~sel_060 ;</a:t>
            </a:r>
          </a:p>
          <a:p>
            <a:r>
              <a:rPr lang="pt-BR" altLang="zh-CN" dirty="0"/>
              <a:t>always@(*)</a:t>
            </a:r>
          </a:p>
          <a:p>
            <a:r>
              <a:rPr lang="pt-BR" altLang="zh-CN" dirty="0"/>
              <a:t>    case( sel_060 )</a:t>
            </a:r>
          </a:p>
          <a:p>
            <a:r>
              <a:rPr lang="pt-BR" altLang="zh-CN" dirty="0"/>
              <a:t>        1&lt;&lt;0 : num_temp_060 = I_num1_060; </a:t>
            </a:r>
          </a:p>
          <a:p>
            <a:r>
              <a:rPr lang="pt-BR" altLang="zh-CN" dirty="0"/>
              <a:t>        1&lt;&lt;1 : num_temp_060 = I_num2_060;  </a:t>
            </a:r>
          </a:p>
          <a:p>
            <a:r>
              <a:rPr lang="pt-BR" altLang="zh-CN" dirty="0"/>
              <a:t>        1&lt;&lt;2 :  num_temp_060 = I_num3_060;  </a:t>
            </a:r>
          </a:p>
          <a:p>
            <a:r>
              <a:rPr lang="pt-BR" altLang="zh-CN" dirty="0"/>
              <a:t>        1&lt;&lt;3 : num_temp_060 = I_num4_060;  </a:t>
            </a:r>
          </a:p>
          <a:p>
            <a:r>
              <a:rPr lang="pt-BR" altLang="zh-CN" dirty="0"/>
              <a:t>        1&lt;&lt;4 : num_temp_060 = I_num5_060;  </a:t>
            </a:r>
          </a:p>
          <a:p>
            <a:r>
              <a:rPr lang="pt-BR" altLang="zh-CN" dirty="0"/>
              <a:t>        1&lt;&lt;5 : num_temp_060 = I_num6_060;  </a:t>
            </a:r>
          </a:p>
          <a:p>
            <a:r>
              <a:rPr lang="pt-BR" altLang="zh-CN" dirty="0"/>
              <a:t>        1&lt;&lt;6 : num_temp_060 = I_num7_060;  </a:t>
            </a:r>
          </a:p>
          <a:p>
            <a:r>
              <a:rPr lang="pt-BR" altLang="zh-CN" dirty="0"/>
              <a:t>        1&lt;&lt;7 : num_temp_060 = I_num8_060;   </a:t>
            </a:r>
          </a:p>
          <a:p>
            <a:r>
              <a:rPr lang="pt-BR" altLang="zh-CN" dirty="0"/>
              <a:t>default : num_temp_060 = num_temp_060;    </a:t>
            </a:r>
          </a:p>
          <a:p>
            <a:r>
              <a:rPr lang="pt-BR" altLang="zh-CN" dirty="0"/>
              <a:t>    endcase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00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E8355-4E7B-4CAE-A7C4-1055991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1780C-AF68-4020-8AE7-C2BED0D1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实时监测当前环境温度湿度，并将温度和湿度以整数形式显示在数码管上；</a:t>
            </a:r>
            <a:endParaRPr lang="en-US" altLang="zh-CN" dirty="0"/>
          </a:p>
          <a:p>
            <a:pPr lvl="0"/>
            <a:endParaRPr lang="zh-CN" altLang="zh-CN" sz="2000" dirty="0"/>
          </a:p>
          <a:p>
            <a:pPr lvl="0"/>
            <a:r>
              <a:rPr lang="zh-CN" altLang="zh-CN" dirty="0"/>
              <a:t>可实现两种运动模式：手动控制运动和红外循迹自动运动：</a:t>
            </a:r>
            <a:endParaRPr lang="zh-CN" altLang="zh-CN" sz="2000" dirty="0"/>
          </a:p>
          <a:p>
            <a:pPr lvl="1"/>
            <a:r>
              <a:rPr lang="zh-CN" altLang="zh-CN" dirty="0"/>
              <a:t>手动模式下，使用</a:t>
            </a:r>
            <a:r>
              <a:rPr lang="en-US" altLang="zh-CN" dirty="0"/>
              <a:t>Nexys4 DDR</a:t>
            </a:r>
            <a:r>
              <a:rPr lang="zh-CN" altLang="zh-CN" dirty="0"/>
              <a:t>上方向键控制小车运动；</a:t>
            </a:r>
            <a:endParaRPr lang="zh-CN" altLang="zh-CN" sz="1800" dirty="0"/>
          </a:p>
          <a:p>
            <a:pPr lvl="1"/>
            <a:r>
              <a:rPr lang="zh-CN" altLang="zh-CN" dirty="0"/>
              <a:t>自动模式下，小车根据黑线（其他颜色也可，但应为深色）自动循迹移动；</a:t>
            </a:r>
            <a:endParaRPr lang="en-US" altLang="zh-CN" dirty="0"/>
          </a:p>
          <a:p>
            <a:pPr lvl="1"/>
            <a:endParaRPr lang="zh-CN" altLang="zh-CN" sz="1800" dirty="0"/>
          </a:p>
          <a:p>
            <a:pPr lvl="0"/>
            <a:r>
              <a:rPr lang="zh-CN" altLang="zh-CN" dirty="0"/>
              <a:t>可手动控制小车速度，共有三种速度可选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74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4EEAC-E166-4F09-9E9F-059EECED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5BFD2-60AA-499B-8A22-3AED0602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Nexys4 DDR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底板：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L298N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电机，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HL-1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型小车底板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传感器：温度湿度模块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DHT22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，红外反射传感器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TCRT5000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0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4EEAC-E166-4F09-9E9F-059EECED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A80F869-28BF-4D64-960B-865641F86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015726"/>
              </p:ext>
            </p:extLst>
          </p:nvPr>
        </p:nvGraphicFramePr>
        <p:xfrm>
          <a:off x="1411326" y="807145"/>
          <a:ext cx="12672136" cy="5243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42B84DC-AC02-4003-AD63-EA82394E44B3}"/>
              </a:ext>
            </a:extLst>
          </p:cNvPr>
          <p:cNvSpPr txBox="1"/>
          <p:nvPr/>
        </p:nvSpPr>
        <p:spPr>
          <a:xfrm>
            <a:off x="838200" y="1991056"/>
            <a:ext cx="20697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检测温度湿度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控制速度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手动控制小车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自动红外循迹</a:t>
            </a:r>
          </a:p>
        </p:txBody>
      </p:sp>
    </p:spTree>
    <p:extLst>
      <p:ext uri="{BB962C8B-B14F-4D97-AF65-F5344CB8AC3E}">
        <p14:creationId xmlns:p14="http://schemas.microsoft.com/office/powerpoint/2010/main" val="203236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A0C7F-D5D6-4D47-AB01-782D26D0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红外循迹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3DD81FA-90EF-4BCF-8BBC-61AF3E54792A}"/>
              </a:ext>
            </a:extLst>
          </p:cNvPr>
          <p:cNvCxnSpPr/>
          <p:nvPr/>
        </p:nvCxnSpPr>
        <p:spPr>
          <a:xfrm>
            <a:off x="2406316" y="2165684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00D1DF-7A2E-4359-A84E-95F2F4B72E5B}"/>
              </a:ext>
            </a:extLst>
          </p:cNvPr>
          <p:cNvCxnSpPr>
            <a:cxnSpLocks/>
          </p:cNvCxnSpPr>
          <p:nvPr/>
        </p:nvCxnSpPr>
        <p:spPr>
          <a:xfrm>
            <a:off x="2711758" y="2165684"/>
            <a:ext cx="0" cy="1263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6474247-B4A4-4F8A-B539-13C695636E8C}"/>
              </a:ext>
            </a:extLst>
          </p:cNvPr>
          <p:cNvSpPr/>
          <p:nvPr/>
        </p:nvSpPr>
        <p:spPr>
          <a:xfrm rot="10800000">
            <a:off x="2486532" y="3429000"/>
            <a:ext cx="449167" cy="51735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081CF5-6F6C-4880-9310-2D8AF7CCA34E}"/>
              </a:ext>
            </a:extLst>
          </p:cNvPr>
          <p:cNvCxnSpPr>
            <a:cxnSpLocks/>
          </p:cNvCxnSpPr>
          <p:nvPr/>
        </p:nvCxnSpPr>
        <p:spPr>
          <a:xfrm>
            <a:off x="2711115" y="3946359"/>
            <a:ext cx="0" cy="540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8F08B20-C2A2-488E-9EA8-03B0B6F7AD72}"/>
              </a:ext>
            </a:extLst>
          </p:cNvPr>
          <p:cNvSpPr/>
          <p:nvPr/>
        </p:nvSpPr>
        <p:spPr>
          <a:xfrm>
            <a:off x="2631430" y="4491148"/>
            <a:ext cx="159370" cy="474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FC3425-2062-4D25-ADC5-D971AB1688D5}"/>
              </a:ext>
            </a:extLst>
          </p:cNvPr>
          <p:cNvCxnSpPr>
            <a:cxnSpLocks/>
          </p:cNvCxnSpPr>
          <p:nvPr/>
        </p:nvCxnSpPr>
        <p:spPr>
          <a:xfrm>
            <a:off x="2711115" y="4966133"/>
            <a:ext cx="0" cy="540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F0748D-C1EB-457D-8AC8-FB497A08959E}"/>
              </a:ext>
            </a:extLst>
          </p:cNvPr>
          <p:cNvCxnSpPr>
            <a:cxnSpLocks/>
          </p:cNvCxnSpPr>
          <p:nvPr/>
        </p:nvCxnSpPr>
        <p:spPr>
          <a:xfrm>
            <a:off x="2502246" y="5506430"/>
            <a:ext cx="38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5A80BF4-0E78-4D40-A251-41819A54580B}"/>
              </a:ext>
            </a:extLst>
          </p:cNvPr>
          <p:cNvCxnSpPr>
            <a:cxnSpLocks/>
          </p:cNvCxnSpPr>
          <p:nvPr/>
        </p:nvCxnSpPr>
        <p:spPr>
          <a:xfrm>
            <a:off x="2590244" y="5585540"/>
            <a:ext cx="2417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8A62591-6797-4A90-99E8-7495BADCE0E5}"/>
              </a:ext>
            </a:extLst>
          </p:cNvPr>
          <p:cNvCxnSpPr>
            <a:cxnSpLocks/>
          </p:cNvCxnSpPr>
          <p:nvPr/>
        </p:nvCxnSpPr>
        <p:spPr>
          <a:xfrm>
            <a:off x="2654836" y="5664788"/>
            <a:ext cx="1125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A3EB849-368D-428A-9CFD-97AC304A9381}"/>
              </a:ext>
            </a:extLst>
          </p:cNvPr>
          <p:cNvCxnSpPr>
            <a:cxnSpLocks/>
          </p:cNvCxnSpPr>
          <p:nvPr/>
        </p:nvCxnSpPr>
        <p:spPr>
          <a:xfrm>
            <a:off x="2694488" y="2415620"/>
            <a:ext cx="143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C3D790-BFCF-467C-8CFA-958F8194F1A1}"/>
              </a:ext>
            </a:extLst>
          </p:cNvPr>
          <p:cNvCxnSpPr>
            <a:cxnSpLocks/>
          </p:cNvCxnSpPr>
          <p:nvPr/>
        </p:nvCxnSpPr>
        <p:spPr>
          <a:xfrm>
            <a:off x="2694488" y="5236281"/>
            <a:ext cx="143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8B0081E-E5E7-41BB-9189-2FB445F357F8}"/>
              </a:ext>
            </a:extLst>
          </p:cNvPr>
          <p:cNvCxnSpPr>
            <a:cxnSpLocks/>
          </p:cNvCxnSpPr>
          <p:nvPr/>
        </p:nvCxnSpPr>
        <p:spPr>
          <a:xfrm>
            <a:off x="4133088" y="2415620"/>
            <a:ext cx="0" cy="591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5C09EC9-8662-44D3-89F2-E812C2DF82FD}"/>
              </a:ext>
            </a:extLst>
          </p:cNvPr>
          <p:cNvSpPr/>
          <p:nvPr/>
        </p:nvSpPr>
        <p:spPr>
          <a:xfrm>
            <a:off x="4053403" y="2988499"/>
            <a:ext cx="159370" cy="474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235B810-56B4-415A-BD91-9C1543A0AD45}"/>
              </a:ext>
            </a:extLst>
          </p:cNvPr>
          <p:cNvCxnSpPr>
            <a:cxnSpLocks/>
          </p:cNvCxnSpPr>
          <p:nvPr/>
        </p:nvCxnSpPr>
        <p:spPr>
          <a:xfrm>
            <a:off x="4133088" y="3680330"/>
            <a:ext cx="694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955610-4D8F-4ED4-B908-D11F6163230E}"/>
              </a:ext>
            </a:extLst>
          </p:cNvPr>
          <p:cNvCxnSpPr>
            <a:cxnSpLocks/>
          </p:cNvCxnSpPr>
          <p:nvPr/>
        </p:nvCxnSpPr>
        <p:spPr>
          <a:xfrm>
            <a:off x="4133088" y="3391809"/>
            <a:ext cx="0" cy="591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26D68EF-75EB-46DE-A3B7-1E638CA79490}"/>
              </a:ext>
            </a:extLst>
          </p:cNvPr>
          <p:cNvCxnSpPr>
            <a:cxnSpLocks/>
          </p:cNvCxnSpPr>
          <p:nvPr/>
        </p:nvCxnSpPr>
        <p:spPr>
          <a:xfrm>
            <a:off x="4133088" y="4670263"/>
            <a:ext cx="0" cy="591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9AE644B-70EF-4765-B17D-24982A082FB1}"/>
              </a:ext>
            </a:extLst>
          </p:cNvPr>
          <p:cNvCxnSpPr>
            <a:cxnSpLocks/>
          </p:cNvCxnSpPr>
          <p:nvPr/>
        </p:nvCxnSpPr>
        <p:spPr>
          <a:xfrm flipV="1">
            <a:off x="3834384" y="3946360"/>
            <a:ext cx="298704" cy="227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1D546F-3BE0-4C6D-9245-6D620F36B7A7}"/>
              </a:ext>
            </a:extLst>
          </p:cNvPr>
          <p:cNvCxnSpPr>
            <a:cxnSpLocks/>
          </p:cNvCxnSpPr>
          <p:nvPr/>
        </p:nvCxnSpPr>
        <p:spPr>
          <a:xfrm>
            <a:off x="3818128" y="3946359"/>
            <a:ext cx="0" cy="705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400E5E7-662E-42C9-9D42-90B3F744EDCD}"/>
              </a:ext>
            </a:extLst>
          </p:cNvPr>
          <p:cNvCxnSpPr/>
          <p:nvPr/>
        </p:nvCxnSpPr>
        <p:spPr>
          <a:xfrm>
            <a:off x="3271520" y="3946359"/>
            <a:ext cx="416560" cy="2283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03691CB-BA0E-45E7-97E9-DBCEE3FC8A2F}"/>
              </a:ext>
            </a:extLst>
          </p:cNvPr>
          <p:cNvCxnSpPr/>
          <p:nvPr/>
        </p:nvCxnSpPr>
        <p:spPr>
          <a:xfrm>
            <a:off x="3271520" y="4173748"/>
            <a:ext cx="416560" cy="2283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612A7C-E5B3-45F4-AB2A-AF9B3B8571D1}"/>
              </a:ext>
            </a:extLst>
          </p:cNvPr>
          <p:cNvCxnSpPr>
            <a:cxnSpLocks/>
          </p:cNvCxnSpPr>
          <p:nvPr/>
        </p:nvCxnSpPr>
        <p:spPr>
          <a:xfrm>
            <a:off x="3818128" y="4515240"/>
            <a:ext cx="389211" cy="21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EAC807F-357B-4B14-9A9D-250AC2E46AA3}"/>
              </a:ext>
            </a:extLst>
          </p:cNvPr>
          <p:cNvSpPr/>
          <p:nvPr/>
        </p:nvSpPr>
        <p:spPr>
          <a:xfrm>
            <a:off x="4827595" y="3463484"/>
            <a:ext cx="1611381" cy="474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比较器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7C3F670-CFF4-49FB-9277-319BED34D055}"/>
              </a:ext>
            </a:extLst>
          </p:cNvPr>
          <p:cNvCxnSpPr>
            <a:cxnSpLocks/>
          </p:cNvCxnSpPr>
          <p:nvPr/>
        </p:nvCxnSpPr>
        <p:spPr>
          <a:xfrm>
            <a:off x="6438976" y="3680330"/>
            <a:ext cx="1217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72AA49D-1A7C-48E9-87D8-D4B319AF023F}"/>
              </a:ext>
            </a:extLst>
          </p:cNvPr>
          <p:cNvCxnSpPr>
            <a:cxnSpLocks/>
          </p:cNvCxnSpPr>
          <p:nvPr/>
        </p:nvCxnSpPr>
        <p:spPr>
          <a:xfrm>
            <a:off x="6601968" y="3391809"/>
            <a:ext cx="25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66AF822-5833-432F-A054-5BB4B13A25F0}"/>
              </a:ext>
            </a:extLst>
          </p:cNvPr>
          <p:cNvCxnSpPr>
            <a:cxnSpLocks/>
          </p:cNvCxnSpPr>
          <p:nvPr/>
        </p:nvCxnSpPr>
        <p:spPr>
          <a:xfrm>
            <a:off x="7126224" y="3394242"/>
            <a:ext cx="25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814A410-66EE-4E56-911B-CB08F47F57AB}"/>
              </a:ext>
            </a:extLst>
          </p:cNvPr>
          <p:cNvCxnSpPr>
            <a:cxnSpLocks/>
          </p:cNvCxnSpPr>
          <p:nvPr/>
        </p:nvCxnSpPr>
        <p:spPr>
          <a:xfrm>
            <a:off x="6858000" y="3147969"/>
            <a:ext cx="25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D09223A-B500-46D6-820C-BDC9632E5955}"/>
              </a:ext>
            </a:extLst>
          </p:cNvPr>
          <p:cNvCxnSpPr>
            <a:cxnSpLocks/>
          </p:cNvCxnSpPr>
          <p:nvPr/>
        </p:nvCxnSpPr>
        <p:spPr>
          <a:xfrm flipV="1">
            <a:off x="6858000" y="3147969"/>
            <a:ext cx="0" cy="25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43E03E9-0B27-4E3B-8361-E6A4FB24554A}"/>
              </a:ext>
            </a:extLst>
          </p:cNvPr>
          <p:cNvCxnSpPr>
            <a:cxnSpLocks/>
          </p:cNvCxnSpPr>
          <p:nvPr/>
        </p:nvCxnSpPr>
        <p:spPr>
          <a:xfrm flipV="1">
            <a:off x="7120128" y="3139440"/>
            <a:ext cx="0" cy="25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7C8D2F-A75E-4445-9C1E-91F009D1EDE1}"/>
              </a:ext>
            </a:extLst>
          </p:cNvPr>
          <p:cNvCxnSpPr/>
          <p:nvPr/>
        </p:nvCxnSpPr>
        <p:spPr>
          <a:xfrm flipV="1">
            <a:off x="4648200" y="3825240"/>
            <a:ext cx="0" cy="576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15DD04B-0DAF-4CFF-8CA9-7724164FBC13}"/>
              </a:ext>
            </a:extLst>
          </p:cNvPr>
          <p:cNvSpPr txBox="1"/>
          <p:nvPr/>
        </p:nvSpPr>
        <p:spPr>
          <a:xfrm>
            <a:off x="5070048" y="36045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模拟量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A56EDC7-D7B3-48DE-BB47-570EF6D3B49D}"/>
              </a:ext>
            </a:extLst>
          </p:cNvPr>
          <p:cNvSpPr txBox="1"/>
          <p:nvPr/>
        </p:nvSpPr>
        <p:spPr>
          <a:xfrm>
            <a:off x="6609194" y="4524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开关量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F2E11E-D708-4549-91AF-4AF784FDAD33}"/>
              </a:ext>
            </a:extLst>
          </p:cNvPr>
          <p:cNvCxnSpPr/>
          <p:nvPr/>
        </p:nvCxnSpPr>
        <p:spPr>
          <a:xfrm flipV="1">
            <a:off x="7024915" y="3839074"/>
            <a:ext cx="0" cy="576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14F6DF5-74BF-4CF4-B65B-3A0276AA4E4D}"/>
              </a:ext>
            </a:extLst>
          </p:cNvPr>
          <p:cNvSpPr txBox="1"/>
          <p:nvPr/>
        </p:nvSpPr>
        <p:spPr>
          <a:xfrm>
            <a:off x="8704162" y="1944547"/>
            <a:ext cx="289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红外反射传感器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TCRT5000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0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A0C7F-D5D6-4D47-AB01-782D26D0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红外循迹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6275CA1-DFA2-4CBE-911D-4E5C546FB3C4}"/>
              </a:ext>
            </a:extLst>
          </p:cNvPr>
          <p:cNvCxnSpPr/>
          <p:nvPr/>
        </p:nvCxnSpPr>
        <p:spPr>
          <a:xfrm>
            <a:off x="1295400" y="3192780"/>
            <a:ext cx="97078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90325E-70AF-438C-BF2E-55ABAD2A2102}"/>
              </a:ext>
            </a:extLst>
          </p:cNvPr>
          <p:cNvGrpSpPr/>
          <p:nvPr/>
        </p:nvGrpSpPr>
        <p:grpSpPr>
          <a:xfrm>
            <a:off x="1699260" y="2914810"/>
            <a:ext cx="1143000" cy="555939"/>
            <a:chOff x="1699260" y="2914810"/>
            <a:chExt cx="1143000" cy="55593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B4D84-56F9-4EBF-B7D4-EE5DB388E774}"/>
                </a:ext>
              </a:extLst>
            </p:cNvPr>
            <p:cNvSpPr/>
            <p:nvPr/>
          </p:nvSpPr>
          <p:spPr>
            <a:xfrm>
              <a:off x="1699260" y="2914810"/>
              <a:ext cx="1143000" cy="555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AE11EC7-046F-41E6-80DC-C84AADDA99C4}"/>
                </a:ext>
              </a:extLst>
            </p:cNvPr>
            <p:cNvSpPr/>
            <p:nvPr/>
          </p:nvSpPr>
          <p:spPr>
            <a:xfrm>
              <a:off x="2667000" y="298704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0BCF2BC-8280-4AF3-9DD7-FB34B44E0A29}"/>
                </a:ext>
              </a:extLst>
            </p:cNvPr>
            <p:cNvSpPr/>
            <p:nvPr/>
          </p:nvSpPr>
          <p:spPr>
            <a:xfrm>
              <a:off x="2667000" y="3284221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255FD99-90DF-487F-99DB-8F04A74BC15F}"/>
              </a:ext>
            </a:extLst>
          </p:cNvPr>
          <p:cNvGrpSpPr/>
          <p:nvPr/>
        </p:nvGrpSpPr>
        <p:grpSpPr>
          <a:xfrm>
            <a:off x="4030980" y="3063401"/>
            <a:ext cx="1143000" cy="555939"/>
            <a:chOff x="1699260" y="2914810"/>
            <a:chExt cx="1143000" cy="55593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06DF116-AB83-4EF7-A94A-641803B72494}"/>
                </a:ext>
              </a:extLst>
            </p:cNvPr>
            <p:cNvSpPr/>
            <p:nvPr/>
          </p:nvSpPr>
          <p:spPr>
            <a:xfrm>
              <a:off x="1699260" y="2914810"/>
              <a:ext cx="1143000" cy="555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ED624A7-BAE8-45DD-AE76-CF5D584563B0}"/>
                </a:ext>
              </a:extLst>
            </p:cNvPr>
            <p:cNvSpPr/>
            <p:nvPr/>
          </p:nvSpPr>
          <p:spPr>
            <a:xfrm>
              <a:off x="2667000" y="2987040"/>
              <a:ext cx="114300" cy="1143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EFC412B-BAAC-441D-89C4-8A0D6C0D9E5E}"/>
                </a:ext>
              </a:extLst>
            </p:cNvPr>
            <p:cNvSpPr/>
            <p:nvPr/>
          </p:nvSpPr>
          <p:spPr>
            <a:xfrm>
              <a:off x="2667000" y="3284221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9C31D17-8B02-4E35-9E53-99C5746364D8}"/>
              </a:ext>
            </a:extLst>
          </p:cNvPr>
          <p:cNvGrpSpPr/>
          <p:nvPr/>
        </p:nvGrpSpPr>
        <p:grpSpPr>
          <a:xfrm>
            <a:off x="6339840" y="2766220"/>
            <a:ext cx="1143000" cy="555939"/>
            <a:chOff x="1699260" y="2914810"/>
            <a:chExt cx="1143000" cy="55593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B7ED1F2-DD36-4BBD-877F-0115DDEF371E}"/>
                </a:ext>
              </a:extLst>
            </p:cNvPr>
            <p:cNvSpPr/>
            <p:nvPr/>
          </p:nvSpPr>
          <p:spPr>
            <a:xfrm>
              <a:off x="1699260" y="2914810"/>
              <a:ext cx="1143000" cy="555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27BD808-F89F-4793-A1FE-B82116E5985F}"/>
                </a:ext>
              </a:extLst>
            </p:cNvPr>
            <p:cNvSpPr/>
            <p:nvPr/>
          </p:nvSpPr>
          <p:spPr>
            <a:xfrm>
              <a:off x="2667000" y="298704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ECF8E2D-F1CA-41C1-BC2E-04814C10BBE2}"/>
                </a:ext>
              </a:extLst>
            </p:cNvPr>
            <p:cNvSpPr/>
            <p:nvPr/>
          </p:nvSpPr>
          <p:spPr>
            <a:xfrm>
              <a:off x="2667000" y="3284221"/>
              <a:ext cx="114300" cy="1143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0529F7D-7ACA-4AC8-A884-12F518416965}"/>
              </a:ext>
            </a:extLst>
          </p:cNvPr>
          <p:cNvGrpSpPr/>
          <p:nvPr/>
        </p:nvGrpSpPr>
        <p:grpSpPr>
          <a:xfrm>
            <a:off x="8839200" y="2934023"/>
            <a:ext cx="1143000" cy="555939"/>
            <a:chOff x="1699260" y="2914810"/>
            <a:chExt cx="1143000" cy="555939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CFCB43C-0236-4641-B850-B2DD673BB693}"/>
                </a:ext>
              </a:extLst>
            </p:cNvPr>
            <p:cNvSpPr/>
            <p:nvPr/>
          </p:nvSpPr>
          <p:spPr>
            <a:xfrm>
              <a:off x="1699260" y="2914810"/>
              <a:ext cx="1143000" cy="555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572E439-F02D-49C9-919A-AA92DA6CC76F}"/>
                </a:ext>
              </a:extLst>
            </p:cNvPr>
            <p:cNvSpPr/>
            <p:nvPr/>
          </p:nvSpPr>
          <p:spPr>
            <a:xfrm>
              <a:off x="2667000" y="298704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89C288B-B330-4CB5-9F2B-D0E3E877F18C}"/>
                </a:ext>
              </a:extLst>
            </p:cNvPr>
            <p:cNvSpPr/>
            <p:nvPr/>
          </p:nvSpPr>
          <p:spPr>
            <a:xfrm>
              <a:off x="2667000" y="3284221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6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A0C7F-D5D6-4D47-AB01-782D26D0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手动控制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6951927-96E0-4A18-A966-727E2EA4971C}"/>
              </a:ext>
            </a:extLst>
          </p:cNvPr>
          <p:cNvSpPr/>
          <p:nvPr/>
        </p:nvSpPr>
        <p:spPr>
          <a:xfrm>
            <a:off x="2430683" y="2210764"/>
            <a:ext cx="972273" cy="9722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346A92D8-CD59-4DB9-AE21-F7C1C41E86D6}"/>
              </a:ext>
            </a:extLst>
          </p:cNvPr>
          <p:cNvSpPr/>
          <p:nvPr/>
        </p:nvSpPr>
        <p:spPr>
          <a:xfrm>
            <a:off x="2558004" y="2314937"/>
            <a:ext cx="717630" cy="65975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EA1AEDC-BCDC-4FA4-8D6D-82E03136E595}"/>
              </a:ext>
            </a:extLst>
          </p:cNvPr>
          <p:cNvSpPr/>
          <p:nvPr/>
        </p:nvSpPr>
        <p:spPr>
          <a:xfrm>
            <a:off x="2430683" y="4782273"/>
            <a:ext cx="972273" cy="9722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0E1EAAD-5C3B-4D9B-BE07-7F2B999B8006}"/>
              </a:ext>
            </a:extLst>
          </p:cNvPr>
          <p:cNvSpPr/>
          <p:nvPr/>
        </p:nvSpPr>
        <p:spPr>
          <a:xfrm>
            <a:off x="3856298" y="3482443"/>
            <a:ext cx="972273" cy="9722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5C73D0D-2931-480C-AB95-1F47B1CBC1F9}"/>
              </a:ext>
            </a:extLst>
          </p:cNvPr>
          <p:cNvSpPr/>
          <p:nvPr/>
        </p:nvSpPr>
        <p:spPr>
          <a:xfrm>
            <a:off x="997352" y="3482443"/>
            <a:ext cx="972273" cy="9722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21AABA5F-7BAD-48C1-A68E-4613B28A0C28}"/>
              </a:ext>
            </a:extLst>
          </p:cNvPr>
          <p:cNvSpPr/>
          <p:nvPr/>
        </p:nvSpPr>
        <p:spPr>
          <a:xfrm>
            <a:off x="1188333" y="3679211"/>
            <a:ext cx="590309" cy="57873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623E023-CF1C-4FFB-B480-0FC4B56DAF4A}"/>
              </a:ext>
            </a:extLst>
          </p:cNvPr>
          <p:cNvSpPr/>
          <p:nvPr/>
        </p:nvSpPr>
        <p:spPr>
          <a:xfrm>
            <a:off x="4027990" y="3679211"/>
            <a:ext cx="613458" cy="578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7614AA0-FC92-47A7-ACDF-036A1FF09264}"/>
              </a:ext>
            </a:extLst>
          </p:cNvPr>
          <p:cNvSpPr/>
          <p:nvPr/>
        </p:nvSpPr>
        <p:spPr>
          <a:xfrm>
            <a:off x="2558004" y="4965539"/>
            <a:ext cx="717630" cy="6597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3727AC-72AD-490E-ABFC-6D6720FD4C39}"/>
              </a:ext>
            </a:extLst>
          </p:cNvPr>
          <p:cNvSpPr txBox="1"/>
          <p:nvPr/>
        </p:nvSpPr>
        <p:spPr>
          <a:xfrm>
            <a:off x="7909367" y="2582872"/>
            <a:ext cx="3094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：前进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Up+left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：左转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Up+right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：右转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：后退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Down+left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：左退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Down+right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：右退</a:t>
            </a:r>
          </a:p>
        </p:txBody>
      </p:sp>
    </p:spTree>
    <p:extLst>
      <p:ext uri="{BB962C8B-B14F-4D97-AF65-F5344CB8AC3E}">
        <p14:creationId xmlns:p14="http://schemas.microsoft.com/office/powerpoint/2010/main" val="246852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83132-4C08-4675-B144-D74C9D16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控制驱动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1C2EE-1B0C-4476-81B0-7A858EC8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if(iS1==1&amp;&amp;iS2==1)</a:t>
            </a:r>
          </a:p>
          <a:p>
            <a:pPr marL="457200" lvl="1" indent="0">
              <a:buNone/>
            </a:pPr>
            <a:r>
              <a:rPr lang="en-US" altLang="zh-CN" dirty="0"/>
              <a:t>begin </a:t>
            </a:r>
          </a:p>
          <a:p>
            <a:pPr marL="914400" lvl="2" indent="0">
              <a:buNone/>
            </a:pPr>
            <a:r>
              <a:rPr lang="en-US" altLang="zh-CN" dirty="0"/>
              <a:t>IN1=0;</a:t>
            </a:r>
          </a:p>
          <a:p>
            <a:pPr marL="914400" lvl="2" indent="0">
              <a:buNone/>
            </a:pPr>
            <a:r>
              <a:rPr lang="en-US" altLang="zh-CN" dirty="0"/>
              <a:t>IN2=</a:t>
            </a:r>
            <a:r>
              <a:rPr lang="en-US" altLang="zh-CN" dirty="0" err="1"/>
              <a:t>pwm</a:t>
            </a:r>
            <a:r>
              <a:rPr lang="en-US" altLang="zh-CN" dirty="0"/>
              <a:t>;</a:t>
            </a:r>
          </a:p>
          <a:p>
            <a:pPr marL="914400" lvl="2" indent="0">
              <a:buNone/>
            </a:pPr>
            <a:r>
              <a:rPr lang="en-US" altLang="zh-CN" dirty="0"/>
              <a:t>IN3=</a:t>
            </a:r>
            <a:r>
              <a:rPr lang="en-US" altLang="zh-CN" dirty="0" err="1"/>
              <a:t>pwm</a:t>
            </a:r>
            <a:r>
              <a:rPr lang="en-US" altLang="zh-CN" dirty="0"/>
              <a:t>;</a:t>
            </a:r>
          </a:p>
          <a:p>
            <a:pPr marL="914400" lvl="2" indent="0">
              <a:buNone/>
            </a:pPr>
            <a:r>
              <a:rPr lang="en-US" altLang="zh-CN" dirty="0"/>
              <a:t>IN4=0;</a:t>
            </a:r>
          </a:p>
          <a:p>
            <a:pPr marL="457200" lvl="1" indent="0">
              <a:buNone/>
            </a:pPr>
            <a:r>
              <a:rPr lang="en-US" altLang="zh-CN" dirty="0"/>
              <a:t>end</a:t>
            </a:r>
          </a:p>
          <a:p>
            <a:pPr marL="0" indent="0">
              <a:buNone/>
            </a:pPr>
            <a:r>
              <a:rPr lang="en-US" altLang="zh-CN" dirty="0"/>
              <a:t>else if(iS1==0&amp;&amp;iS2==1)</a:t>
            </a:r>
          </a:p>
          <a:p>
            <a:pPr marL="457200" lvl="1" indent="0">
              <a:buNone/>
            </a:pPr>
            <a:r>
              <a:rPr lang="en-US" altLang="zh-CN" dirty="0"/>
              <a:t>begin </a:t>
            </a:r>
          </a:p>
          <a:p>
            <a:pPr marL="914400" lvl="2" indent="0">
              <a:buNone/>
            </a:pPr>
            <a:r>
              <a:rPr lang="en-US" altLang="zh-CN" dirty="0"/>
              <a:t>IN1=0;</a:t>
            </a:r>
          </a:p>
          <a:p>
            <a:pPr marL="914400" lvl="2" indent="0">
              <a:buNone/>
            </a:pPr>
            <a:r>
              <a:rPr lang="en-US" altLang="zh-CN" dirty="0"/>
              <a:t>IN2=</a:t>
            </a:r>
            <a:r>
              <a:rPr lang="en-US" altLang="zh-CN" dirty="0" err="1"/>
              <a:t>pwm</a:t>
            </a:r>
            <a:r>
              <a:rPr lang="en-US" altLang="zh-CN" dirty="0"/>
              <a:t>;</a:t>
            </a:r>
          </a:p>
          <a:p>
            <a:pPr marL="914400" lvl="2" indent="0">
              <a:buNone/>
            </a:pPr>
            <a:r>
              <a:rPr lang="en-US" altLang="zh-CN" dirty="0"/>
              <a:t>IN3=0;</a:t>
            </a:r>
          </a:p>
          <a:p>
            <a:pPr marL="914400" lvl="2" indent="0">
              <a:buNone/>
            </a:pPr>
            <a:r>
              <a:rPr lang="en-US" altLang="zh-CN" dirty="0"/>
              <a:t>IN4=0;</a:t>
            </a:r>
          </a:p>
          <a:p>
            <a:pPr marL="457200" lvl="1" indent="0">
              <a:buNone/>
            </a:pPr>
            <a:r>
              <a:rPr lang="en-US" altLang="zh-CN" dirty="0"/>
              <a:t>end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55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A0C7F-D5D6-4D47-AB01-782D26D0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744B91-C564-41FC-9DBE-D7DA4801B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4" t="29199" r="33734" b="22700"/>
          <a:stretch/>
        </p:blipFill>
        <p:spPr>
          <a:xfrm>
            <a:off x="5903088" y="2095017"/>
            <a:ext cx="4155311" cy="32987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135583-5469-4C98-A910-15D468E4C9D4}"/>
              </a:ext>
            </a:extLst>
          </p:cNvPr>
          <p:cNvSpPr txBox="1"/>
          <p:nvPr/>
        </p:nvSpPr>
        <p:spPr>
          <a:xfrm>
            <a:off x="838200" y="2916820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通过调节占空比调节速度大小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速度大小有下限</a:t>
            </a:r>
          </a:p>
        </p:txBody>
      </p:sp>
    </p:spTree>
    <p:extLst>
      <p:ext uri="{BB962C8B-B14F-4D97-AF65-F5344CB8AC3E}">
        <p14:creationId xmlns:p14="http://schemas.microsoft.com/office/powerpoint/2010/main" val="133454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7AC4D-09E3-4638-936F-5A7F519A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78C77-C09E-4245-BE02-C06B7427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always@(*)</a:t>
            </a:r>
          </a:p>
          <a:p>
            <a:pPr marL="0" indent="0">
              <a:buNone/>
            </a:pPr>
            <a:r>
              <a:rPr lang="en-US" altLang="zh-CN" dirty="0"/>
              <a:t>begin</a:t>
            </a:r>
          </a:p>
          <a:p>
            <a:pPr marL="0" indent="0">
              <a:buNone/>
            </a:pPr>
            <a:r>
              <a:rPr lang="en-US" altLang="zh-CN" dirty="0" err="1"/>
              <a:t>speedmod</a:t>
            </a:r>
            <a:r>
              <a:rPr lang="en-US" altLang="zh-CN" dirty="0"/>
              <a:t>=4'd00;</a:t>
            </a:r>
          </a:p>
          <a:p>
            <a:pPr marL="0" indent="0">
              <a:buNone/>
            </a:pPr>
            <a:r>
              <a:rPr lang="en-US" altLang="zh-CN" dirty="0"/>
              <a:t>    if(key1==1) </a:t>
            </a:r>
            <a:r>
              <a:rPr lang="en-US" altLang="zh-CN" dirty="0" err="1"/>
              <a:t>speedmod</a:t>
            </a:r>
            <a:r>
              <a:rPr lang="en-US" altLang="zh-CN" dirty="0"/>
              <a:t>=4'd10;</a:t>
            </a:r>
          </a:p>
          <a:p>
            <a:pPr marL="0" indent="0">
              <a:buNone/>
            </a:pPr>
            <a:r>
              <a:rPr lang="en-US" altLang="zh-CN" dirty="0"/>
              <a:t>    if(key2==1) </a:t>
            </a:r>
            <a:r>
              <a:rPr lang="en-US" altLang="zh-CN" dirty="0" err="1"/>
              <a:t>speedmod</a:t>
            </a:r>
            <a:r>
              <a:rPr lang="en-US" altLang="zh-CN" dirty="0"/>
              <a:t>=4'd13;</a:t>
            </a:r>
          </a:p>
          <a:p>
            <a:pPr marL="0" indent="0">
              <a:buNone/>
            </a:pPr>
            <a:r>
              <a:rPr lang="en-US" altLang="zh-CN" dirty="0"/>
              <a:t>    if(key3==1) </a:t>
            </a:r>
            <a:r>
              <a:rPr lang="en-US" altLang="zh-CN" dirty="0" err="1"/>
              <a:t>speedmod</a:t>
            </a:r>
            <a:r>
              <a:rPr lang="en-US" altLang="zh-CN" dirty="0"/>
              <a:t>=4'd15;</a:t>
            </a:r>
          </a:p>
          <a:p>
            <a:pPr marL="0" indent="0">
              <a:buNone/>
            </a:pPr>
            <a:r>
              <a:rPr lang="en-US" altLang="zh-CN" dirty="0"/>
              <a:t>end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26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488</Words>
  <Application>Microsoft Office PowerPoint</Application>
  <PresentationFormat>宽屏</PresentationFormat>
  <Paragraphs>136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Office 主题​​</vt:lpstr>
      <vt:lpstr>检测温湿度红外循迹小车</vt:lpstr>
      <vt:lpstr>材料</vt:lpstr>
      <vt:lpstr>功能</vt:lpstr>
      <vt:lpstr>红外循迹</vt:lpstr>
      <vt:lpstr>红外循迹</vt:lpstr>
      <vt:lpstr>手动控制</vt:lpstr>
      <vt:lpstr>控制驱动</vt:lpstr>
      <vt:lpstr>PWM控速</vt:lpstr>
      <vt:lpstr>PWM控速</vt:lpstr>
      <vt:lpstr>温度湿度检测</vt:lpstr>
      <vt:lpstr>温度湿度检测</vt:lpstr>
      <vt:lpstr>温度湿度检测</vt:lpstr>
      <vt:lpstr>温度湿度检测</vt:lpstr>
      <vt:lpstr>温度湿度检测</vt:lpstr>
      <vt:lpstr>温度湿度检测</vt:lpstr>
      <vt:lpstr>温度湿度检测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检测温湿度红外循迹小车</dc:title>
  <dc:creator>风 晨</dc:creator>
  <cp:lastModifiedBy>风 晨</cp:lastModifiedBy>
  <cp:revision>17</cp:revision>
  <dcterms:created xsi:type="dcterms:W3CDTF">2019-01-06T00:45:33Z</dcterms:created>
  <dcterms:modified xsi:type="dcterms:W3CDTF">2019-01-06T06:34:54Z</dcterms:modified>
</cp:coreProperties>
</file>