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0" r:id="rId6"/>
    <p:sldId id="271" r:id="rId7"/>
    <p:sldId id="272" r:id="rId8"/>
    <p:sldId id="273" r:id="rId9"/>
    <p:sldId id="274" r:id="rId10"/>
    <p:sldId id="275" r:id="rId11"/>
    <p:sldId id="263" r:id="rId12"/>
    <p:sldId id="264" r:id="rId13"/>
    <p:sldId id="265" r:id="rId14"/>
    <p:sldId id="267" r:id="rId15"/>
    <p:sldId id="266" r:id="rId16"/>
    <p:sldId id="268" r:id="rId17"/>
    <p:sldId id="269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4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4889-FDF4-4204-88C4-8A106049FF66}" type="datetimeFigureOut">
              <a:rPr lang="fr-FR" smtClean="0"/>
              <a:pPr/>
              <a:t>23/10/2011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364-1C71-4D3C-A8D0-01E8F0E61FF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4889-FDF4-4204-88C4-8A106049FF66}" type="datetimeFigureOut">
              <a:rPr lang="fr-FR" smtClean="0"/>
              <a:pPr/>
              <a:t>23/10/2011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364-1C71-4D3C-A8D0-01E8F0E61FF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4889-FDF4-4204-88C4-8A106049FF66}" type="datetimeFigureOut">
              <a:rPr lang="fr-FR" smtClean="0"/>
              <a:pPr/>
              <a:t>23/10/2011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364-1C71-4D3C-A8D0-01E8F0E61FF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4889-FDF4-4204-88C4-8A106049FF66}" type="datetimeFigureOut">
              <a:rPr lang="fr-FR" smtClean="0"/>
              <a:pPr/>
              <a:t>23/10/2011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364-1C71-4D3C-A8D0-01E8F0E61FF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4889-FDF4-4204-88C4-8A106049FF66}" type="datetimeFigureOut">
              <a:rPr lang="fr-FR" smtClean="0"/>
              <a:pPr/>
              <a:t>23/10/2011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364-1C71-4D3C-A8D0-01E8F0E61FF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4889-FDF4-4204-88C4-8A106049FF66}" type="datetimeFigureOut">
              <a:rPr lang="fr-FR" smtClean="0"/>
              <a:pPr/>
              <a:t>23/10/2011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364-1C71-4D3C-A8D0-01E8F0E61FF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4889-FDF4-4204-88C4-8A106049FF66}" type="datetimeFigureOut">
              <a:rPr lang="fr-FR" smtClean="0"/>
              <a:pPr/>
              <a:t>23/10/2011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364-1C71-4D3C-A8D0-01E8F0E61FF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4889-FDF4-4204-88C4-8A106049FF66}" type="datetimeFigureOut">
              <a:rPr lang="fr-FR" smtClean="0"/>
              <a:pPr/>
              <a:t>23/10/2011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364-1C71-4D3C-A8D0-01E8F0E61FF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4889-FDF4-4204-88C4-8A106049FF66}" type="datetimeFigureOut">
              <a:rPr lang="fr-FR" smtClean="0"/>
              <a:pPr/>
              <a:t>23/10/2011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364-1C71-4D3C-A8D0-01E8F0E61FF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4889-FDF4-4204-88C4-8A106049FF66}" type="datetimeFigureOut">
              <a:rPr lang="fr-FR" smtClean="0"/>
              <a:pPr/>
              <a:t>23/10/2011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364-1C71-4D3C-A8D0-01E8F0E61FF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4889-FDF4-4204-88C4-8A106049FF66}" type="datetimeFigureOut">
              <a:rPr lang="fr-FR" smtClean="0"/>
              <a:pPr/>
              <a:t>23/10/2011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364-1C71-4D3C-A8D0-01E8F0E61FF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4889-FDF4-4204-88C4-8A106049FF66}" type="datetimeFigureOut">
              <a:rPr lang="fr-FR" smtClean="0"/>
              <a:pPr/>
              <a:t>23/10/2011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47364-1C71-4D3C-A8D0-01E8F0E61FF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a&#239;lis\UTC\Bouloooo\TC04\LB14\vid&#233;os%20extraits\question%20pp.wmv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a&#239;lis\UTC\Bouloooo\TC04\LB14\vid&#233;os%20extraits\Takeshi's%20castle%20pp.wm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a&#239;lis\UTC\Bouloooo\TC04\LB14\vid&#233;os%20extraits\glisser%20sur%2030%20filles%20pp.wmv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a&#239;lis\UTC\Bouloooo\TC04\LB14\vid&#233;os%20extraits\biblioth&#232;que%20sadique%20pp.wm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a&#239;lis\UTC\Bouloooo\TC04\LB14\vid&#233;os%20extraits\iguane%20pp.wmv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a&#239;lis\UTC\Bouloooo\TC04\LB14\vid&#233;os%20extraits\tapis%20roulant%20pp.wm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TV Game Shows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1472" y="3714752"/>
            <a:ext cx="8143932" cy="2786082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Presentation</a:t>
            </a:r>
            <a:r>
              <a:rPr lang="fr-FR" sz="2800" dirty="0" smtClean="0"/>
              <a:t> LB14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Johan MEDIONI – </a:t>
            </a:r>
            <a:r>
              <a:rPr lang="fr-FR" dirty="0" err="1" smtClean="0"/>
              <a:t>Maïlis</a:t>
            </a:r>
            <a:r>
              <a:rPr lang="fr-FR" dirty="0" smtClean="0"/>
              <a:t> RIBEREAU-GAYON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8596" y="357166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October</a:t>
            </a:r>
            <a:r>
              <a:rPr lang="fr-FR" sz="2800" dirty="0" smtClean="0"/>
              <a:t> 25</a:t>
            </a:r>
            <a:r>
              <a:rPr lang="fr-FR" sz="2800" baseline="30000" dirty="0" smtClean="0"/>
              <a:t>th</a:t>
            </a:r>
            <a:r>
              <a:rPr lang="fr-FR" sz="2800" dirty="0" smtClean="0"/>
              <a:t> 2011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question pp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8595" y="357166"/>
            <a:ext cx="8191557" cy="6143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Part 1 : </a:t>
            </a:r>
            <a:r>
              <a:rPr lang="fr-FR" sz="3600" dirty="0" err="1" smtClean="0"/>
              <a:t>Examples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France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Mainly</a:t>
            </a:r>
            <a:r>
              <a:rPr lang="fr-FR" dirty="0" smtClean="0"/>
              <a:t> ‘‘</a:t>
            </a:r>
            <a:r>
              <a:rPr lang="fr-FR" dirty="0" err="1" smtClean="0"/>
              <a:t>intelectual</a:t>
            </a:r>
            <a:r>
              <a:rPr lang="fr-FR" dirty="0" smtClean="0"/>
              <a:t>’’ </a:t>
            </a:r>
            <a:r>
              <a:rPr lang="fr-FR" dirty="0" err="1" smtClean="0"/>
              <a:t>game</a:t>
            </a:r>
            <a:r>
              <a:rPr lang="fr-FR" dirty="0" smtClean="0"/>
              <a:t> shows</a:t>
            </a:r>
          </a:p>
          <a:p>
            <a:endParaRPr lang="fr-FR" dirty="0" smtClean="0"/>
          </a:p>
          <a:p>
            <a:r>
              <a:rPr lang="fr-FR" dirty="0" err="1" smtClean="0"/>
              <a:t>Static</a:t>
            </a:r>
            <a:r>
              <a:rPr lang="fr-FR" dirty="0" smtClean="0"/>
              <a:t> people</a:t>
            </a:r>
          </a:p>
          <a:p>
            <a:endParaRPr lang="fr-FR" dirty="0" smtClean="0"/>
          </a:p>
          <a:p>
            <a:r>
              <a:rPr lang="fr-FR" dirty="0" err="1" smtClean="0"/>
              <a:t>Unknown</a:t>
            </a:r>
            <a:r>
              <a:rPr lang="fr-FR" dirty="0" smtClean="0"/>
              <a:t> candidates</a:t>
            </a:r>
          </a:p>
          <a:p>
            <a:endParaRPr lang="fr-FR" dirty="0" smtClean="0"/>
          </a:p>
          <a:p>
            <a:r>
              <a:rPr lang="fr-FR" dirty="0" err="1" smtClean="0"/>
              <a:t>Moderate</a:t>
            </a:r>
            <a:r>
              <a:rPr lang="fr-FR" dirty="0" smtClean="0"/>
              <a:t> </a:t>
            </a:r>
            <a:r>
              <a:rPr lang="fr-FR" dirty="0" err="1" smtClean="0"/>
              <a:t>games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Teams / one </a:t>
            </a:r>
            <a:r>
              <a:rPr lang="fr-FR" dirty="0" err="1" smtClean="0"/>
              <a:t>against</a:t>
            </a:r>
            <a:r>
              <a:rPr lang="fr-FR" dirty="0" smtClean="0"/>
              <a:t> the anchorman</a:t>
            </a:r>
          </a:p>
          <a:p>
            <a:endParaRPr lang="fr-FR" dirty="0"/>
          </a:p>
          <a:p>
            <a:r>
              <a:rPr lang="fr-FR" dirty="0" smtClean="0"/>
              <a:t>A lot of money to </a:t>
            </a:r>
            <a:r>
              <a:rPr lang="fr-FR" dirty="0" err="1" smtClean="0"/>
              <a:t>win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Part 2 : </a:t>
            </a:r>
            <a:r>
              <a:rPr lang="fr-FR" sz="3600" dirty="0" err="1" smtClean="0"/>
              <a:t>Comparison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Sense</a:t>
            </a:r>
            <a:r>
              <a:rPr lang="fr-FR" dirty="0" smtClean="0"/>
              <a:t> of </a:t>
            </a:r>
            <a:r>
              <a:rPr lang="fr-FR" dirty="0" err="1" smtClean="0"/>
              <a:t>limit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Prudishness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Not a </a:t>
            </a:r>
            <a:r>
              <a:rPr lang="fr-FR" dirty="0" err="1" smtClean="0"/>
              <a:t>problem</a:t>
            </a:r>
            <a:r>
              <a:rPr lang="fr-FR" dirty="0" smtClean="0"/>
              <a:t> in </a:t>
            </a:r>
            <a:r>
              <a:rPr lang="fr-FR" dirty="0" err="1" smtClean="0"/>
              <a:t>Japan</a:t>
            </a:r>
            <a:endParaRPr lang="fr-FR" dirty="0" smtClean="0"/>
          </a:p>
          <a:p>
            <a:pPr lvl="1"/>
            <a:r>
              <a:rPr lang="fr-FR" dirty="0" smtClean="0"/>
              <a:t>Much more </a:t>
            </a:r>
            <a:r>
              <a:rPr lang="fr-FR" dirty="0" err="1" smtClean="0"/>
              <a:t>present</a:t>
            </a:r>
            <a:r>
              <a:rPr lang="fr-FR" dirty="0" smtClean="0"/>
              <a:t> in France</a:t>
            </a:r>
          </a:p>
          <a:p>
            <a:endParaRPr lang="fr-FR" dirty="0"/>
          </a:p>
          <a:p>
            <a:r>
              <a:rPr lang="fr-FR" dirty="0" err="1" smtClean="0"/>
              <a:t>Crualty</a:t>
            </a:r>
            <a:r>
              <a:rPr lang="fr-FR" dirty="0" smtClean="0"/>
              <a:t>, </a:t>
            </a:r>
            <a:r>
              <a:rPr lang="fr-FR" dirty="0" err="1" smtClean="0"/>
              <a:t>sadism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Almost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r>
              <a:rPr lang="fr-FR" dirty="0" smtClean="0"/>
              <a:t> in </a:t>
            </a:r>
            <a:r>
              <a:rPr lang="fr-FR" dirty="0" err="1" smtClean="0"/>
              <a:t>Japan</a:t>
            </a:r>
            <a:endParaRPr lang="fr-FR" dirty="0" smtClean="0"/>
          </a:p>
          <a:p>
            <a:pPr lvl="1"/>
            <a:r>
              <a:rPr lang="fr-FR" dirty="0" err="1" smtClean="0"/>
              <a:t>Rejected</a:t>
            </a:r>
            <a:r>
              <a:rPr lang="fr-FR" dirty="0" smtClean="0"/>
              <a:t> in France</a:t>
            </a:r>
          </a:p>
          <a:p>
            <a:pPr lvl="1"/>
            <a:endParaRPr lang="fr-FR" dirty="0"/>
          </a:p>
          <a:p>
            <a:r>
              <a:rPr lang="fr-FR" dirty="0" smtClean="0"/>
              <a:t>Noise, concentration :</a:t>
            </a:r>
          </a:p>
          <a:p>
            <a:pPr lvl="1"/>
            <a:r>
              <a:rPr lang="fr-FR" dirty="0" err="1" smtClean="0"/>
              <a:t>Japanese</a:t>
            </a:r>
            <a:r>
              <a:rPr lang="fr-FR" dirty="0" smtClean="0"/>
              <a:t> : </a:t>
            </a:r>
            <a:r>
              <a:rPr lang="fr-FR" dirty="0" err="1" smtClean="0"/>
              <a:t>shouting</a:t>
            </a:r>
            <a:r>
              <a:rPr lang="fr-FR" dirty="0" smtClean="0"/>
              <a:t>, </a:t>
            </a:r>
            <a:r>
              <a:rPr lang="fr-FR" dirty="0" err="1" smtClean="0"/>
              <a:t>moving</a:t>
            </a:r>
            <a:r>
              <a:rPr lang="fr-FR" dirty="0" smtClean="0"/>
              <a:t>,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voices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time</a:t>
            </a:r>
          </a:p>
          <a:p>
            <a:pPr lvl="1"/>
            <a:r>
              <a:rPr lang="fr-FR" dirty="0" smtClean="0"/>
              <a:t>France : </a:t>
            </a:r>
            <a:r>
              <a:rPr lang="fr-FR" dirty="0" err="1" smtClean="0"/>
              <a:t>calm</a:t>
            </a:r>
            <a:r>
              <a:rPr lang="fr-FR" dirty="0" smtClean="0"/>
              <a:t>, </a:t>
            </a:r>
            <a:r>
              <a:rPr lang="fr-FR" dirty="0" err="1" smtClean="0"/>
              <a:t>reserved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Part 2 : </a:t>
            </a:r>
            <a:r>
              <a:rPr lang="fr-FR" sz="3600" dirty="0" err="1" smtClean="0"/>
              <a:t>Comparison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Candidates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 smtClean="0"/>
              <a:t>Anonymity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France : </a:t>
            </a:r>
          </a:p>
          <a:p>
            <a:pPr lvl="2"/>
            <a:r>
              <a:rPr lang="fr-FR" dirty="0" err="1" smtClean="0"/>
              <a:t>unknown</a:t>
            </a:r>
            <a:r>
              <a:rPr lang="fr-FR" dirty="0" smtClean="0"/>
              <a:t> candidates </a:t>
            </a:r>
          </a:p>
          <a:p>
            <a:pPr lvl="2"/>
            <a:r>
              <a:rPr lang="fr-FR" dirty="0" smtClean="0"/>
              <a:t>if </a:t>
            </a:r>
            <a:r>
              <a:rPr lang="fr-FR" dirty="0" err="1" smtClean="0"/>
              <a:t>celebrities</a:t>
            </a:r>
            <a:r>
              <a:rPr lang="fr-FR" dirty="0" smtClean="0"/>
              <a:t> </a:t>
            </a:r>
            <a:r>
              <a:rPr lang="fr-FR" dirty="0" err="1" smtClean="0"/>
              <a:t>participate</a:t>
            </a:r>
            <a:r>
              <a:rPr lang="fr-FR" dirty="0" smtClean="0"/>
              <a:t>, no money for </a:t>
            </a:r>
            <a:r>
              <a:rPr lang="fr-FR" dirty="0" err="1" smtClean="0"/>
              <a:t>them</a:t>
            </a:r>
            <a:endParaRPr lang="fr-FR" dirty="0" smtClean="0"/>
          </a:p>
          <a:p>
            <a:pPr lvl="1"/>
            <a:r>
              <a:rPr lang="fr-FR" dirty="0" err="1" smtClean="0"/>
              <a:t>Japan</a:t>
            </a:r>
            <a:r>
              <a:rPr lang="fr-FR" dirty="0" smtClean="0"/>
              <a:t> :  </a:t>
            </a:r>
          </a:p>
          <a:p>
            <a:pPr lvl="2"/>
            <a:r>
              <a:rPr lang="fr-FR" dirty="0" smtClean="0"/>
              <a:t>‘‘</a:t>
            </a:r>
            <a:r>
              <a:rPr lang="fr-FR" dirty="0" err="1" smtClean="0"/>
              <a:t>aidoru</a:t>
            </a:r>
            <a:r>
              <a:rPr lang="fr-FR" dirty="0" smtClean="0"/>
              <a:t>’’ (</a:t>
            </a:r>
            <a:r>
              <a:rPr lang="fr-FR" dirty="0" err="1" smtClean="0"/>
              <a:t>idol</a:t>
            </a:r>
            <a:r>
              <a:rPr lang="fr-FR" dirty="0" smtClean="0"/>
              <a:t>), ‘‘</a:t>
            </a:r>
            <a:r>
              <a:rPr lang="fr-FR" dirty="0" err="1" smtClean="0"/>
              <a:t>tarento</a:t>
            </a:r>
            <a:r>
              <a:rPr lang="fr-FR" dirty="0" smtClean="0"/>
              <a:t>’’ (talents) : people </a:t>
            </a:r>
            <a:r>
              <a:rPr lang="fr-FR" dirty="0" err="1" smtClean="0"/>
              <a:t>whom</a:t>
            </a:r>
            <a:r>
              <a:rPr lang="fr-FR" dirty="0" smtClean="0"/>
              <a:t> job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famous</a:t>
            </a:r>
            <a:r>
              <a:rPr lang="fr-FR" dirty="0" smtClean="0"/>
              <a:t>, money for </a:t>
            </a:r>
            <a:r>
              <a:rPr lang="fr-FR" dirty="0" err="1" smtClean="0"/>
              <a:t>them</a:t>
            </a:r>
            <a:endParaRPr lang="fr-FR" dirty="0"/>
          </a:p>
          <a:p>
            <a:pPr lvl="2"/>
            <a:r>
              <a:rPr lang="fr-FR" dirty="0" smtClean="0"/>
              <a:t> few </a:t>
            </a:r>
            <a:r>
              <a:rPr lang="fr-FR" dirty="0" err="1" smtClean="0"/>
              <a:t>unknown</a:t>
            </a:r>
            <a:r>
              <a:rPr lang="fr-FR" dirty="0" smtClean="0"/>
              <a:t> </a:t>
            </a:r>
            <a:r>
              <a:rPr lang="fr-FR" dirty="0" err="1" smtClean="0"/>
              <a:t>poeple</a:t>
            </a:r>
            <a:endParaRPr lang="fr-FR" dirty="0" smtClean="0"/>
          </a:p>
          <a:p>
            <a:r>
              <a:rPr lang="fr-FR" dirty="0" smtClean="0"/>
              <a:t>Teams :</a:t>
            </a:r>
          </a:p>
          <a:p>
            <a:pPr lvl="1"/>
            <a:r>
              <a:rPr lang="fr-FR" dirty="0" smtClean="0"/>
              <a:t>France : </a:t>
            </a:r>
          </a:p>
          <a:p>
            <a:pPr lvl="2"/>
            <a:r>
              <a:rPr lang="fr-FR" dirty="0" smtClean="0"/>
              <a:t>Few teams in a show : </a:t>
            </a:r>
            <a:r>
              <a:rPr lang="fr-FR" dirty="0" err="1" smtClean="0"/>
              <a:t>rarely</a:t>
            </a:r>
            <a:r>
              <a:rPr lang="fr-FR" dirty="0" smtClean="0"/>
              <a:t> more </a:t>
            </a:r>
            <a:r>
              <a:rPr lang="fr-FR" dirty="0" err="1" smtClean="0"/>
              <a:t>than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When</a:t>
            </a:r>
            <a:r>
              <a:rPr lang="fr-FR" dirty="0" smtClean="0"/>
              <a:t> no team : not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candidates</a:t>
            </a:r>
          </a:p>
          <a:p>
            <a:pPr lvl="1"/>
            <a:r>
              <a:rPr lang="fr-FR" dirty="0" err="1" smtClean="0"/>
              <a:t>Japan</a:t>
            </a:r>
            <a:r>
              <a:rPr lang="fr-FR" dirty="0" smtClean="0"/>
              <a:t> :</a:t>
            </a:r>
          </a:p>
          <a:p>
            <a:pPr lvl="2"/>
            <a:r>
              <a:rPr lang="fr-FR" dirty="0" err="1" smtClean="0"/>
              <a:t>Almost</a:t>
            </a:r>
            <a:r>
              <a:rPr lang="fr-FR" dirty="0" smtClean="0"/>
              <a:t> no team</a:t>
            </a:r>
          </a:p>
          <a:p>
            <a:pPr lvl="2"/>
            <a:r>
              <a:rPr lang="fr-FR" dirty="0" err="1" smtClean="0"/>
              <a:t>Plenty</a:t>
            </a:r>
            <a:r>
              <a:rPr lang="fr-FR" dirty="0" smtClean="0"/>
              <a:t> of people; </a:t>
            </a:r>
            <a:r>
              <a:rPr lang="fr-FR" dirty="0" err="1" smtClean="0"/>
              <a:t>messy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Part 2 : </a:t>
            </a:r>
            <a:r>
              <a:rPr lang="fr-FR" sz="3600" dirty="0" err="1" smtClean="0"/>
              <a:t>Comparison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What</a:t>
            </a:r>
            <a:r>
              <a:rPr lang="fr-FR" dirty="0" smtClean="0"/>
              <a:t> of </a:t>
            </a:r>
            <a:r>
              <a:rPr lang="fr-FR" dirty="0" err="1" smtClean="0"/>
              <a:t>similar</a:t>
            </a:r>
            <a:r>
              <a:rPr lang="fr-FR" dirty="0" smtClean="0"/>
              <a:t> </a:t>
            </a:r>
            <a:r>
              <a:rPr lang="fr-FR" dirty="0" err="1" smtClean="0"/>
              <a:t>games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Takeshi’s</a:t>
            </a:r>
            <a:r>
              <a:rPr lang="fr-FR" dirty="0" smtClean="0"/>
              <a:t> Castle vs. </a:t>
            </a:r>
            <a:r>
              <a:rPr lang="fr-FR" dirty="0" err="1" smtClean="0"/>
              <a:t>Intervilles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Gakkou</a:t>
            </a:r>
            <a:r>
              <a:rPr lang="fr-FR" dirty="0" smtClean="0"/>
              <a:t> e Itou vs. </a:t>
            </a:r>
            <a:r>
              <a:rPr lang="fr-FR" dirty="0" err="1"/>
              <a:t>a</a:t>
            </a:r>
            <a:r>
              <a:rPr lang="fr-FR" dirty="0" err="1" smtClean="0"/>
              <a:t>ny</a:t>
            </a:r>
            <a:r>
              <a:rPr lang="fr-FR" dirty="0" smtClean="0"/>
              <a:t> French quizz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Part 3 : </a:t>
            </a:r>
            <a:r>
              <a:rPr lang="fr-FR" sz="4000" dirty="0" err="1" smtClean="0"/>
              <a:t>Analysis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pPr algn="just"/>
            <a:r>
              <a:rPr lang="fr-FR" dirty="0" err="1" smtClean="0"/>
              <a:t>Japanese</a:t>
            </a:r>
            <a:r>
              <a:rPr lang="fr-FR" dirty="0" smtClean="0"/>
              <a:t> : </a:t>
            </a:r>
          </a:p>
          <a:p>
            <a:pPr lvl="1" algn="just"/>
            <a:r>
              <a:rPr lang="fr-FR" dirty="0"/>
              <a:t>N</a:t>
            </a:r>
            <a:r>
              <a:rPr lang="fr-FR" dirty="0" smtClean="0"/>
              <a:t>ot </a:t>
            </a:r>
            <a:r>
              <a:rPr lang="fr-FR" dirty="0" err="1" smtClean="0"/>
              <a:t>showing</a:t>
            </a:r>
            <a:r>
              <a:rPr lang="fr-FR" dirty="0" smtClean="0"/>
              <a:t> off =&gt; </a:t>
            </a:r>
            <a:r>
              <a:rPr lang="fr-FR" dirty="0" err="1" smtClean="0"/>
              <a:t>mostly</a:t>
            </a:r>
            <a:r>
              <a:rPr lang="fr-FR" dirty="0" smtClean="0"/>
              <a:t> </a:t>
            </a:r>
            <a:r>
              <a:rPr lang="fr-FR" dirty="0" err="1" smtClean="0"/>
              <a:t>idols</a:t>
            </a:r>
            <a:r>
              <a:rPr lang="fr-FR" dirty="0" smtClean="0"/>
              <a:t> </a:t>
            </a:r>
            <a:r>
              <a:rPr lang="fr-FR" dirty="0" err="1" smtClean="0"/>
              <a:t>participate</a:t>
            </a:r>
            <a:endParaRPr lang="fr-FR" dirty="0" smtClean="0"/>
          </a:p>
          <a:p>
            <a:pPr lvl="1" algn="just"/>
            <a:r>
              <a:rPr lang="fr-FR" dirty="0" smtClean="0"/>
              <a:t>‘‘</a:t>
            </a:r>
            <a:r>
              <a:rPr lang="fr-FR" dirty="0" err="1" smtClean="0"/>
              <a:t>Usual</a:t>
            </a:r>
            <a:r>
              <a:rPr lang="fr-FR" dirty="0" smtClean="0"/>
              <a:t>’’ </a:t>
            </a:r>
            <a:r>
              <a:rPr lang="fr-FR" dirty="0" err="1" smtClean="0"/>
              <a:t>japanese</a:t>
            </a:r>
            <a:r>
              <a:rPr lang="fr-FR" dirty="0" smtClean="0"/>
              <a:t> </a:t>
            </a:r>
            <a:r>
              <a:rPr lang="fr-FR" dirty="0" err="1" smtClean="0"/>
              <a:t>dislike</a:t>
            </a:r>
            <a:r>
              <a:rPr lang="fr-FR" dirty="0" smtClean="0"/>
              <a:t> interaction</a:t>
            </a:r>
          </a:p>
          <a:p>
            <a:pPr lvl="1" algn="just"/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polychronic</a:t>
            </a:r>
            <a:endParaRPr lang="fr-FR" dirty="0" smtClean="0"/>
          </a:p>
          <a:p>
            <a:pPr lvl="1" algn="just"/>
            <a:endParaRPr lang="fr-FR" dirty="0"/>
          </a:p>
          <a:p>
            <a:pPr algn="just"/>
            <a:r>
              <a:rPr lang="fr-FR" dirty="0" smtClean="0"/>
              <a:t>French :</a:t>
            </a:r>
          </a:p>
          <a:p>
            <a:pPr lvl="1" algn="just"/>
            <a:r>
              <a:rPr lang="fr-FR" dirty="0" err="1" smtClean="0"/>
              <a:t>Unknown</a:t>
            </a:r>
            <a:r>
              <a:rPr lang="fr-FR" dirty="0" smtClean="0"/>
              <a:t> people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moment of </a:t>
            </a:r>
            <a:r>
              <a:rPr lang="fr-FR" dirty="0" err="1" smtClean="0"/>
              <a:t>glory</a:t>
            </a:r>
            <a:endParaRPr lang="fr-FR" dirty="0" smtClean="0"/>
          </a:p>
          <a:p>
            <a:pPr lvl="1" algn="just"/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polychronic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Conclusion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Real </a:t>
            </a:r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</a:t>
            </a:r>
            <a:r>
              <a:rPr lang="fr-FR" dirty="0" err="1" smtClean="0"/>
              <a:t>two</a:t>
            </a:r>
            <a:r>
              <a:rPr lang="fr-FR" dirty="0" smtClean="0"/>
              <a:t> cultures.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err="1" smtClean="0"/>
              <a:t>Japanese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 shows </a:t>
            </a:r>
            <a:r>
              <a:rPr lang="fr-FR" dirty="0" err="1" smtClean="0"/>
              <a:t>begin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appreciated</a:t>
            </a:r>
            <a:r>
              <a:rPr lang="fr-FR" dirty="0" smtClean="0"/>
              <a:t> in Occident (W9 and M6 </a:t>
            </a:r>
            <a:r>
              <a:rPr lang="fr-FR" dirty="0" err="1" smtClean="0"/>
              <a:t>broadcast</a:t>
            </a:r>
            <a:r>
              <a:rPr lang="fr-FR" dirty="0" smtClean="0"/>
              <a:t> </a:t>
            </a:r>
            <a:r>
              <a:rPr lang="fr-FR" dirty="0" err="1" smtClean="0"/>
              <a:t>Takeshi’s</a:t>
            </a:r>
            <a:r>
              <a:rPr lang="fr-FR" dirty="0" smtClean="0"/>
              <a:t> Castle, ‘‘Total </a:t>
            </a:r>
            <a:r>
              <a:rPr lang="fr-FR" dirty="0" err="1" smtClean="0"/>
              <a:t>Wipeout</a:t>
            </a:r>
            <a:r>
              <a:rPr lang="fr-FR" dirty="0" smtClean="0"/>
              <a:t>’’).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Occidental </a:t>
            </a:r>
            <a:r>
              <a:rPr lang="fr-FR" dirty="0" err="1" smtClean="0"/>
              <a:t>game</a:t>
            </a:r>
            <a:r>
              <a:rPr lang="fr-FR" dirty="0" smtClean="0"/>
              <a:t> shows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hardly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adapted</a:t>
            </a:r>
            <a:r>
              <a:rPr lang="fr-FR" dirty="0" smtClean="0"/>
              <a:t> in </a:t>
            </a:r>
            <a:r>
              <a:rPr lang="fr-FR" dirty="0" err="1" smtClean="0"/>
              <a:t>Japan</a:t>
            </a:r>
            <a:r>
              <a:rPr lang="fr-FR"/>
              <a:t>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Any</a:t>
            </a:r>
            <a:r>
              <a:rPr lang="fr-FR" dirty="0" smtClean="0"/>
              <a:t> Questions 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fr-FR" dirty="0" smtClean="0"/>
              <a:t>Introduction</a:t>
            </a:r>
          </a:p>
          <a:p>
            <a:pPr algn="ctr"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Part 1 : </a:t>
            </a:r>
            <a:r>
              <a:rPr lang="fr-FR" dirty="0" err="1" smtClean="0"/>
              <a:t>Examples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Part 2 : </a:t>
            </a:r>
            <a:r>
              <a:rPr lang="fr-FR" dirty="0" err="1" smtClean="0"/>
              <a:t>Comparison</a:t>
            </a: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Part 3 : </a:t>
            </a:r>
            <a:r>
              <a:rPr lang="fr-FR" dirty="0" err="1" smtClean="0"/>
              <a:t>Analysis</a:t>
            </a:r>
            <a:endParaRPr lang="fr-FR" dirty="0"/>
          </a:p>
          <a:p>
            <a:pPr algn="ctr">
              <a:buNone/>
            </a:pPr>
            <a:endParaRPr lang="fr-FR" dirty="0"/>
          </a:p>
          <a:p>
            <a:pPr algn="ctr">
              <a:buNone/>
            </a:pP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cultures</a:t>
            </a:r>
            <a:r>
              <a:rPr lang="fr-FR" dirty="0"/>
              <a:t> </a:t>
            </a:r>
            <a:r>
              <a:rPr lang="fr-FR" dirty="0" smtClean="0"/>
              <a:t>: France and </a:t>
            </a:r>
            <a:r>
              <a:rPr lang="fr-FR" dirty="0" err="1" smtClean="0"/>
              <a:t>Japan</a:t>
            </a:r>
            <a:endParaRPr lang="fr-FR" dirty="0" smtClean="0"/>
          </a:p>
          <a:p>
            <a:pPr algn="ctr">
              <a:buNone/>
            </a:pPr>
            <a:endParaRPr lang="fr-FR" dirty="0"/>
          </a:p>
          <a:p>
            <a:pPr algn="ctr">
              <a:buNone/>
            </a:pPr>
            <a:r>
              <a:rPr lang="fr-FR" dirty="0" err="1" smtClean="0"/>
              <a:t>Television</a:t>
            </a:r>
            <a:r>
              <a:rPr lang="fr-FR" dirty="0" smtClean="0"/>
              <a:t> : important place in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societies</a:t>
            </a:r>
            <a:endParaRPr lang="fr-FR" dirty="0" smtClean="0"/>
          </a:p>
          <a:p>
            <a:pPr algn="ctr">
              <a:buNone/>
            </a:pPr>
            <a:endParaRPr lang="fr-FR" dirty="0"/>
          </a:p>
          <a:p>
            <a:pPr algn="ctr">
              <a:buNone/>
            </a:pPr>
            <a:r>
              <a:rPr lang="fr-FR" dirty="0" err="1" smtClean="0"/>
              <a:t>What</a:t>
            </a:r>
            <a:r>
              <a:rPr lang="fr-FR" dirty="0" smtClean="0"/>
              <a:t> about TV Game Shows ? How </a:t>
            </a:r>
            <a:r>
              <a:rPr lang="fr-FR" dirty="0" err="1" smtClean="0"/>
              <a:t>different</a:t>
            </a:r>
            <a:r>
              <a:rPr lang="fr-FR" dirty="0" smtClean="0"/>
              <a:t> are </a:t>
            </a:r>
            <a:r>
              <a:rPr lang="fr-FR" dirty="0" err="1" smtClean="0"/>
              <a:t>they</a:t>
            </a:r>
            <a:r>
              <a:rPr lang="fr-FR" dirty="0" smtClean="0"/>
              <a:t> ? </a:t>
            </a:r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reveal</a:t>
            </a:r>
            <a:r>
              <a:rPr lang="fr-FR" dirty="0" smtClean="0"/>
              <a:t> about French and </a:t>
            </a:r>
            <a:r>
              <a:rPr lang="fr-FR" dirty="0" err="1" smtClean="0"/>
              <a:t>Japanese</a:t>
            </a:r>
            <a:r>
              <a:rPr lang="fr-FR" dirty="0" smtClean="0"/>
              <a:t> people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Part 1 : </a:t>
            </a:r>
            <a:r>
              <a:rPr lang="fr-FR" sz="3600" dirty="0" err="1" smtClean="0"/>
              <a:t>Examples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Japan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Mainly</a:t>
            </a:r>
            <a:r>
              <a:rPr lang="fr-FR" dirty="0" smtClean="0"/>
              <a:t> sports shows</a:t>
            </a:r>
          </a:p>
          <a:p>
            <a:pPr>
              <a:buNone/>
            </a:pPr>
            <a:endParaRPr lang="fr-FR" dirty="0"/>
          </a:p>
          <a:p>
            <a:r>
              <a:rPr lang="fr-FR" dirty="0" smtClean="0"/>
              <a:t>Total </a:t>
            </a:r>
            <a:r>
              <a:rPr lang="fr-FR" dirty="0" err="1" smtClean="0"/>
              <a:t>commitment</a:t>
            </a:r>
            <a:endParaRPr lang="fr-FR" dirty="0" smtClean="0"/>
          </a:p>
          <a:p>
            <a:pPr>
              <a:buNone/>
            </a:pPr>
            <a:endParaRPr lang="fr-FR" dirty="0"/>
          </a:p>
          <a:p>
            <a:r>
              <a:rPr lang="fr-FR" dirty="0" err="1" smtClean="0"/>
              <a:t>Famous</a:t>
            </a:r>
            <a:r>
              <a:rPr lang="fr-FR" dirty="0" smtClean="0"/>
              <a:t> candidates</a:t>
            </a:r>
          </a:p>
          <a:p>
            <a:pPr>
              <a:buNone/>
            </a:pPr>
            <a:endParaRPr lang="fr-FR" dirty="0"/>
          </a:p>
          <a:p>
            <a:r>
              <a:rPr lang="fr-FR" dirty="0" err="1" smtClean="0"/>
              <a:t>Lack</a:t>
            </a:r>
            <a:r>
              <a:rPr lang="fr-FR" dirty="0" smtClean="0"/>
              <a:t> of </a:t>
            </a:r>
            <a:r>
              <a:rPr lang="fr-FR" dirty="0" err="1" smtClean="0"/>
              <a:t>limits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No team; </a:t>
            </a:r>
            <a:r>
              <a:rPr lang="fr-FR" dirty="0" err="1" smtClean="0"/>
              <a:t>every</a:t>
            </a:r>
            <a:r>
              <a:rPr lang="fr-FR" dirty="0"/>
              <a:t> </a:t>
            </a:r>
            <a:r>
              <a:rPr lang="fr-FR" dirty="0" smtClean="0"/>
              <a:t>one for </a:t>
            </a:r>
            <a:r>
              <a:rPr lang="fr-FR" dirty="0" err="1" smtClean="0"/>
              <a:t>himself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Not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rewards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keshi's castle pp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428604"/>
            <a:ext cx="7935965" cy="5951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fr-FR" sz="3200" dirty="0"/>
          </a:p>
        </p:txBody>
      </p:sp>
      <p:pic>
        <p:nvPicPr>
          <p:cNvPr id="4" name="glisser sur 30 filles pp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428604"/>
            <a:ext cx="7929618" cy="5947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bliothèque sadique pp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1472" y="571480"/>
            <a:ext cx="7864527" cy="589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guane pp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500042"/>
            <a:ext cx="7769276" cy="5826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tapis roulant pp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428604"/>
            <a:ext cx="7840714" cy="5880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340</Words>
  <Application>Microsoft Office PowerPoint</Application>
  <PresentationFormat>Affichage à l'écran (4:3)</PresentationFormat>
  <Paragraphs>96</Paragraphs>
  <Slides>17</Slides>
  <Notes>0</Notes>
  <HiddenSlides>0</HiddenSlides>
  <MMClips>6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TV Game Shows</vt:lpstr>
      <vt:lpstr>Plan</vt:lpstr>
      <vt:lpstr>Introduction</vt:lpstr>
      <vt:lpstr>Part 1 : Examples Japan</vt:lpstr>
      <vt:lpstr>Diapositive 5</vt:lpstr>
      <vt:lpstr>Diapositive 6</vt:lpstr>
      <vt:lpstr>Diapositive 7</vt:lpstr>
      <vt:lpstr>Diapositive 8</vt:lpstr>
      <vt:lpstr>Diapositive 9</vt:lpstr>
      <vt:lpstr>Diapositive 10</vt:lpstr>
      <vt:lpstr>Part 1 : Examples France</vt:lpstr>
      <vt:lpstr>Part 2 : Comparison Sense of limit</vt:lpstr>
      <vt:lpstr>Part 2 : Comparison Candidates</vt:lpstr>
      <vt:lpstr>Part 2 : Comparison What of similar games ?</vt:lpstr>
      <vt:lpstr>Part 3 : Analysis</vt:lpstr>
      <vt:lpstr>Conclusion</vt:lpstr>
      <vt:lpstr>Any Questions 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 Game Shows</dc:title>
  <dc:creator>Maïlis</dc:creator>
  <cp:lastModifiedBy>Maïlis</cp:lastModifiedBy>
  <cp:revision>20</cp:revision>
  <dcterms:created xsi:type="dcterms:W3CDTF">2011-10-22T12:18:06Z</dcterms:created>
  <dcterms:modified xsi:type="dcterms:W3CDTF">2011-10-23T18:11:22Z</dcterms:modified>
</cp:coreProperties>
</file>