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FACE-05DC-43A7-8BC5-80D47444065A}" type="datetimeFigureOut">
              <a:rPr lang="fr-FR" smtClean="0"/>
              <a:t>16/03/2012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6A61-508B-4E77-851D-BF58B41E0ED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44624"/>
            <a:ext cx="1584176" cy="45005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magasin téléphonie mobile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827584" y="620688"/>
            <a:ext cx="1080120" cy="54006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Organisation des stocks et des produits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827584" y="1268760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Gestion des ventes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923928" y="656692"/>
            <a:ext cx="1080120" cy="54006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Chiffres d’affaire et primes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6660232" y="620688"/>
            <a:ext cx="1080120" cy="54006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Planning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2339752" y="2636912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Supprimer un forfait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339752" y="2204864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Ajouter un forfait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6660232" y="1268760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Planning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1619672" y="1772816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Gérer les forfaits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339752" y="3068960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Mettre à jour un forfait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619672" y="3573016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Gérer les produits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2339752" y="4437112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Supprimer un produit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2339752" y="4005064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Ajouter un produit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2339752" y="4869160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Mettre à jour un produit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547664" y="5373216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Voir les Statistiques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3923928" y="1268760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Visualisation des ventes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2267744" y="6237312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Statistiques produits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2267744" y="5805264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Statistiques forfaits </a:t>
            </a:r>
            <a:endParaRPr lang="fr-FR" sz="1200" dirty="0"/>
          </a:p>
        </p:txBody>
      </p:sp>
      <p:sp>
        <p:nvSpPr>
          <p:cNvPr id="28" name="Rectangle 27"/>
          <p:cNvSpPr/>
          <p:nvPr/>
        </p:nvSpPr>
        <p:spPr>
          <a:xfrm>
            <a:off x="4572000" y="2204864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Résultats par mois</a:t>
            </a:r>
            <a:endParaRPr lang="fr-FR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2000" y="1772816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Visualisation par vendeur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4572000" y="2636912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Liste des clients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7380312" y="2924944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Vérification de la cohérence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7380312" y="2222866"/>
            <a:ext cx="1080120" cy="63007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Rentrer le planning d’un vendeur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7380312" y="1772816"/>
            <a:ext cx="1080120" cy="3600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Voir son planning</a:t>
            </a:r>
            <a:endParaRPr lang="fr-FR" sz="1200" dirty="0"/>
          </a:p>
        </p:txBody>
      </p:sp>
      <p:cxnSp>
        <p:nvCxnSpPr>
          <p:cNvPr id="38" name="Connecteur droit 37"/>
          <p:cNvCxnSpPr>
            <a:stCxn id="8" idx="2"/>
            <a:endCxn id="9" idx="0"/>
          </p:cNvCxnSpPr>
          <p:nvPr/>
        </p:nvCxnSpPr>
        <p:spPr>
          <a:xfrm rot="5400000">
            <a:off x="1313638" y="1214754"/>
            <a:ext cx="10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8" idx="2"/>
            <a:endCxn id="16" idx="1"/>
          </p:cNvCxnSpPr>
          <p:nvPr/>
        </p:nvCxnSpPr>
        <p:spPr>
          <a:xfrm rot="16200000" flipH="1">
            <a:off x="2123728" y="2168860"/>
            <a:ext cx="252028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18" idx="2"/>
            <a:endCxn id="15" idx="1"/>
          </p:cNvCxnSpPr>
          <p:nvPr/>
        </p:nvCxnSpPr>
        <p:spPr>
          <a:xfrm rot="16200000" flipH="1">
            <a:off x="1907704" y="2384884"/>
            <a:ext cx="68407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>
            <a:stCxn id="18" idx="2"/>
            <a:endCxn id="19" idx="1"/>
          </p:cNvCxnSpPr>
          <p:nvPr/>
        </p:nvCxnSpPr>
        <p:spPr>
          <a:xfrm rot="16200000" flipH="1">
            <a:off x="1691680" y="2600908"/>
            <a:ext cx="1116124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9" idx="2"/>
            <a:endCxn id="18" idx="1"/>
          </p:cNvCxnSpPr>
          <p:nvPr/>
        </p:nvCxnSpPr>
        <p:spPr>
          <a:xfrm rot="16200000" flipH="1">
            <a:off x="1331640" y="1664804"/>
            <a:ext cx="324036" cy="252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9" idx="2"/>
            <a:endCxn id="20" idx="1"/>
          </p:cNvCxnSpPr>
          <p:nvPr/>
        </p:nvCxnSpPr>
        <p:spPr>
          <a:xfrm rot="16200000" flipH="1">
            <a:off x="431540" y="2564904"/>
            <a:ext cx="2124236" cy="252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>
            <a:stCxn id="9" idx="2"/>
            <a:endCxn id="24" idx="1"/>
          </p:cNvCxnSpPr>
          <p:nvPr/>
        </p:nvCxnSpPr>
        <p:spPr>
          <a:xfrm rot="16200000" flipH="1">
            <a:off x="-504564" y="3501008"/>
            <a:ext cx="392443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71"/>
          <p:cNvCxnSpPr>
            <a:stCxn id="20" idx="2"/>
            <a:endCxn id="22" idx="1"/>
          </p:cNvCxnSpPr>
          <p:nvPr/>
        </p:nvCxnSpPr>
        <p:spPr>
          <a:xfrm rot="16200000" flipH="1">
            <a:off x="2123728" y="3969060"/>
            <a:ext cx="252028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stCxn id="20" idx="2"/>
            <a:endCxn id="21" idx="1"/>
          </p:cNvCxnSpPr>
          <p:nvPr/>
        </p:nvCxnSpPr>
        <p:spPr>
          <a:xfrm rot="16200000" flipH="1">
            <a:off x="1907704" y="4185084"/>
            <a:ext cx="68407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stCxn id="20" idx="2"/>
            <a:endCxn id="23" idx="1"/>
          </p:cNvCxnSpPr>
          <p:nvPr/>
        </p:nvCxnSpPr>
        <p:spPr>
          <a:xfrm rot="16200000" flipH="1">
            <a:off x="1691680" y="4401108"/>
            <a:ext cx="1116124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24" idx="2"/>
            <a:endCxn id="27" idx="1"/>
          </p:cNvCxnSpPr>
          <p:nvPr/>
        </p:nvCxnSpPr>
        <p:spPr>
          <a:xfrm rot="16200000" flipH="1">
            <a:off x="2051720" y="5769260"/>
            <a:ext cx="252028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/>
          <p:cNvCxnSpPr>
            <a:stCxn id="24" idx="2"/>
            <a:endCxn id="26" idx="1"/>
          </p:cNvCxnSpPr>
          <p:nvPr/>
        </p:nvCxnSpPr>
        <p:spPr>
          <a:xfrm rot="16200000" flipH="1">
            <a:off x="1835696" y="5985284"/>
            <a:ext cx="68407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11" idx="2"/>
            <a:endCxn id="17" idx="0"/>
          </p:cNvCxnSpPr>
          <p:nvPr/>
        </p:nvCxnSpPr>
        <p:spPr>
          <a:xfrm rot="5400000">
            <a:off x="7146286" y="1214754"/>
            <a:ext cx="108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en angle 113"/>
          <p:cNvCxnSpPr>
            <a:stCxn id="25" idx="2"/>
            <a:endCxn id="29" idx="1"/>
          </p:cNvCxnSpPr>
          <p:nvPr/>
        </p:nvCxnSpPr>
        <p:spPr>
          <a:xfrm rot="16200000" flipH="1">
            <a:off x="4355976" y="1736812"/>
            <a:ext cx="324036" cy="108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stCxn id="25" idx="2"/>
            <a:endCxn id="28" idx="1"/>
          </p:cNvCxnSpPr>
          <p:nvPr/>
        </p:nvCxnSpPr>
        <p:spPr>
          <a:xfrm rot="16200000" flipH="1">
            <a:off x="4139952" y="1952836"/>
            <a:ext cx="756084" cy="108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25" idx="2"/>
            <a:endCxn id="30" idx="1"/>
          </p:cNvCxnSpPr>
          <p:nvPr/>
        </p:nvCxnSpPr>
        <p:spPr>
          <a:xfrm rot="16200000" flipH="1">
            <a:off x="3923928" y="2168860"/>
            <a:ext cx="1188132" cy="108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/>
          <p:cNvCxnSpPr>
            <a:stCxn id="17" idx="2"/>
            <a:endCxn id="33" idx="1"/>
          </p:cNvCxnSpPr>
          <p:nvPr/>
        </p:nvCxnSpPr>
        <p:spPr>
          <a:xfrm rot="16200000" flipH="1">
            <a:off x="7128284" y="1700808"/>
            <a:ext cx="32403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17" idx="2"/>
            <a:endCxn id="32" idx="1"/>
          </p:cNvCxnSpPr>
          <p:nvPr/>
        </p:nvCxnSpPr>
        <p:spPr>
          <a:xfrm rot="16200000" flipH="1">
            <a:off x="6835752" y="1993340"/>
            <a:ext cx="909101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17" idx="2"/>
            <a:endCxn id="31" idx="1"/>
          </p:cNvCxnSpPr>
          <p:nvPr/>
        </p:nvCxnSpPr>
        <p:spPr>
          <a:xfrm rot="16200000" flipH="1">
            <a:off x="6552220" y="2276872"/>
            <a:ext cx="1476164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stCxn id="8" idx="0"/>
            <a:endCxn id="4" idx="2"/>
          </p:cNvCxnSpPr>
          <p:nvPr/>
        </p:nvCxnSpPr>
        <p:spPr>
          <a:xfrm rot="5400000" flipH="1" flipV="1">
            <a:off x="2834807" y="-972489"/>
            <a:ext cx="126014" cy="3060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en angle 135"/>
          <p:cNvCxnSpPr>
            <a:stCxn id="11" idx="0"/>
            <a:endCxn id="4" idx="2"/>
          </p:cNvCxnSpPr>
          <p:nvPr/>
        </p:nvCxnSpPr>
        <p:spPr>
          <a:xfrm rot="16200000" flipV="1">
            <a:off x="5751131" y="-828473"/>
            <a:ext cx="126014" cy="2772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Arnault-Patrick</dc:creator>
  <cp:lastModifiedBy>Arnault-Patrick</cp:lastModifiedBy>
  <cp:revision>4</cp:revision>
  <dcterms:created xsi:type="dcterms:W3CDTF">2012-03-16T14:29:38Z</dcterms:created>
  <dcterms:modified xsi:type="dcterms:W3CDTF">2012-03-16T15:00:01Z</dcterms:modified>
</cp:coreProperties>
</file>