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orient="horz" pos="2295"/>
        <p:guide orient="horz" pos="1570"/>
        <p:guide orient="horz" pos="662"/>
        <p:guide orient="horz" pos="1116"/>
        <p:guide orient="horz" pos="1433"/>
        <p:guide pos="3840"/>
        <p:guide pos="1254"/>
        <p:guide pos="346"/>
        <p:guide pos="7378"/>
        <p:guide pos="4384"/>
        <p:guide pos="5880"/>
        <p:guide pos="1843"/>
        <p:guide pos="23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8e5379a06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-KR"/>
              <a:t>글씨 크기 및 위치 모든 레이아웃은 1장에서만 신경쓰고 나머지는 다 대입해버린다.</a:t>
            </a:r>
            <a:endParaRPr/>
          </a:p>
        </p:txBody>
      </p:sp>
      <p:sp>
        <p:nvSpPr>
          <p:cNvPr id="200" name="Google Shape;200;g268e5379a06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88f9b3c36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4" name="Google Shape;274;g2b88f9b3c36_0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8e5379a06_0_2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1" name="Google Shape;281;g268e5379a06_0_2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8e5379a06_0_3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0" name="Google Shape;290;g268e5379a06_0_3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8e5379a06_0_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268e5379a06_0_3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8e5379a06_0_3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268e5379a06_0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88f9b3c36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2b88f9b3c36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8e5379a06_0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268e5379a06_0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8e5379a06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268e5379a06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8e5379a06_0_3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268e5379a06_0_3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88f9b3c36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2b88f9b3c36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8e5379a06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-KR" sz="1100" b="1">
                <a:latin typeface="Arial"/>
                <a:ea typeface="Arial"/>
                <a:cs typeface="Arial"/>
                <a:sym typeface="Arial"/>
              </a:rPr>
              <a:t>목차 수정 한번 해야합니다. (+) 뒷배경 누르기</a:t>
            </a:r>
            <a:endParaRPr b="1"/>
          </a:p>
        </p:txBody>
      </p:sp>
      <p:sp>
        <p:nvSpPr>
          <p:cNvPr id="209" name="Google Shape;209;g268e5379a06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88f9b3c36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2b88f9b3c36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8e5379a06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268e5379a06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8e5379a06_0_3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268e5379a06_0_3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8e5379a06_0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268e5379a06_0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b88f9b3c36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g2b88f9b3c36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b8cd19e87f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04" name="Google Shape;404;g2b8cd19e87f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b8cd19e87f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1" name="Google Shape;411;g2b8cd19e87f_0_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b8cd19e87f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7" name="Google Shape;417;g2b8cd19e87f_0_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8cd19e87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24" name="Google Shape;424;g2b8cd19e8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b8cd19e87f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2" name="Google Shape;432;g2b8cd19e87f_0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8" name="Google Shape;21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8cd19e87f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2" name="Google Shape;442;g2b8cd19e87f_1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b8cd19e87f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0" name="Google Shape;450;g2b8cd19e87f_1_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b8cd19e87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8" name="Google Shape;458;g2b8cd19e87f_1_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b8cd19e87f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65" name="Google Shape;465;g2b8cd19e87f_1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8cd19e87f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2" name="Google Shape;472;g2b8cd19e87f_1_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b8cd19e87f_1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80" name="Google Shape;480;g2b8cd19e87f_1_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b8cd19e87f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87" name="Google Shape;487;g2b8cd19e87f_1_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b8cd19e87f_1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4" name="Google Shape;494;g2b8cd19e87f_1_7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6" name="Google Shape;226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8e5379a06_0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5" name="Google Shape;235;g268e5379a06_0_2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8e5379a06_0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3" name="Google Shape;243;g268e5379a06_0_2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88f9b3c36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1" name="Google Shape;251;g2b88f9b3c36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88f9b3c36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9" name="Google Shape;259;g2b88f9b3c36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88f9b3c36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7" name="Google Shape;267;g2b88f9b3c36_0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8.pn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3">
  <p:cSld name="part1_2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g26854e6d3d4_0_12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g26854e6d3d4_0_1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26854e6d3d4_0_12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Part3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92" name="Google Shape;92;g26854e6d3d4_0_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6854e6d3d4_0_12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6854e6d3d4_0_12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26854e6d3d4_0_12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96" name="Google Shape;96;g26854e6d3d4_0_12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26854e6d3d4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4">
  <p:cSld name="part1_1_1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g26854e6d3d4_0_13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g26854e6d3d4_0_13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6854e6d3d4_0_13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Part4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02" name="Google Shape;102;g26854e6d3d4_0_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6854e6d3d4_0_13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6854e6d3d4_0_13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26854e6d3d4_0_13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06" name="Google Shape;106;g26854e6d3d4_0_13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26854e6d3d4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5">
  <p:cSld name="part1_3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g26854e6d3d4_0_14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g26854e6d3d4_0_14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6854e6d3d4_0_14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Part5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6854e6d3d4_0_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854e6d3d4_0_14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6854e6d3d4_0_14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26854e6d3d4_0_14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16" name="Google Shape;116;g26854e6d3d4_0_14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6854e6d3d4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6">
  <p:cSld name="part1_1_2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g26854e6d3d4_0_15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g26854e6d3d4_0_15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6854e6d3d4_0_15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Part6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22" name="Google Shape;122;g26854e6d3d4_0_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6854e6d3d4_0_15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6854e6d3d4_0_15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26854e6d3d4_0_15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26" name="Google Shape;126;g26854e6d3d4_0_15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26854e6d3d4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7">
  <p:cSld name="part1_3_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g26854e6d3d4_0_16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g26854e6d3d4_0_16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6854e6d3d4_0_16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Part7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6854e6d3d4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6854e6d3d4_0_16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6854e6d3d4_0_16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26854e6d3d4_0_16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36" name="Google Shape;136;g26854e6d3d4_0_16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26854e6d3d4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8">
  <p:cSld name="part1_1_2_1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g26854e6d3d4_0_17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g26854e6d3d4_0_17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6854e6d3d4_0_17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Part8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42" name="Google Shape;142;g26854e6d3d4_0_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6854e6d3d4_0_17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6854e6d3d4_0_17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26854e6d3d4_0_17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46" name="Google Shape;146;g26854e6d3d4_0_17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26854e6d3d4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9">
  <p:cSld name="part1_3_1_1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g26854e6d3d4_0_18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g26854e6d3d4_0_18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6854e6d3d4_0_18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6854e6d3d4_0_1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6854e6d3d4_0_18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6854e6d3d4_0_18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26854e6d3d4_0_18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56" name="Google Shape;156;g26854e6d3d4_0_18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6854e6d3d4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10">
  <p:cSld name="part1_1_2_1_1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g26854e6d3d4_0_19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g26854e6d3d4_0_19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6854e6d3d4_0_19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Part10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62" name="Google Shape;162;g26854e6d3d4_0_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6854e6d3d4_0_19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6854e6d3d4_0_19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g26854e6d3d4_0_19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66" name="Google Shape;166;g26854e6d3d4_0_19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26854e6d3d4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1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sp>
        <p:nvSpPr>
          <p:cNvPr id="170" name="Google Shape;170;p51"/>
          <p:cNvSpPr/>
          <p:nvPr/>
        </p:nvSpPr>
        <p:spPr>
          <a:xfrm>
            <a:off x="0" y="0"/>
            <a:ext cx="12192000" cy="840138"/>
          </a:xfrm>
          <a:prstGeom prst="rect">
            <a:avLst/>
          </a:prstGeom>
          <a:solidFill>
            <a:srgbClr val="C0E5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1"/>
          <p:cNvSpPr/>
          <p:nvPr/>
        </p:nvSpPr>
        <p:spPr>
          <a:xfrm>
            <a:off x="64363" y="-6735"/>
            <a:ext cx="136305" cy="840142"/>
          </a:xfrm>
          <a:prstGeom prst="rect">
            <a:avLst/>
          </a:prstGeom>
          <a:solidFill>
            <a:srgbClr val="224D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51"/>
          <p:cNvGrpSpPr/>
          <p:nvPr/>
        </p:nvGrpSpPr>
        <p:grpSpPr>
          <a:xfrm>
            <a:off x="9686943" y="54294"/>
            <a:ext cx="2386267" cy="772868"/>
            <a:chOff x="9686943" y="5102328"/>
            <a:chExt cx="2386267" cy="772868"/>
          </a:xfrm>
        </p:grpSpPr>
        <p:pic>
          <p:nvPicPr>
            <p:cNvPr id="173" name="Google Shape;173;p5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9686943" y="5129544"/>
              <a:ext cx="992859" cy="737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28349" y="5102328"/>
              <a:ext cx="763207" cy="772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17157" y="5498512"/>
              <a:ext cx="267746" cy="368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591556" y="5243853"/>
              <a:ext cx="481654" cy="4898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7" name="Google Shape;17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65680" y="6506681"/>
            <a:ext cx="866703" cy="25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>
  <p:cSld name="1_빈 화면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2" name="Google Shape;18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2"/>
          <p:cNvPicPr preferRelativeResize="0"/>
          <p:nvPr/>
        </p:nvPicPr>
        <p:blipFill rotWithShape="1">
          <a:blip r:embed="rId3">
            <a:alphaModFix/>
          </a:blip>
          <a:srcRect b="0" l="0" r="82617" t="0"/>
          <a:stretch/>
        </p:blipFill>
        <p:spPr>
          <a:xfrm>
            <a:off x="0" y="7569"/>
            <a:ext cx="2119357" cy="95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1">
  <p:cSld name="part1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1"/>
          <p:cNvCxnSpPr/>
          <p:nvPr/>
        </p:nvCxnSpPr>
        <p:spPr>
          <a:xfrm>
            <a:off x="177800" y="692696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41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1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1"/>
          <p:cNvSpPr txBox="1"/>
          <p:nvPr/>
        </p:nvSpPr>
        <p:spPr>
          <a:xfrm>
            <a:off x="11424592" y="6453336"/>
            <a:ext cx="798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1"/>
          <p:cNvSpPr txBox="1"/>
          <p:nvPr/>
        </p:nvSpPr>
        <p:spPr>
          <a:xfrm>
            <a:off x="284249" y="159023"/>
            <a:ext cx="40847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서울시 청소년 정신건강 분석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41"/>
          <p:cNvCxnSpPr/>
          <p:nvPr/>
        </p:nvCxnSpPr>
        <p:spPr>
          <a:xfrm>
            <a:off x="191344" y="731866"/>
            <a:ext cx="504056" cy="32087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29" name="Google Shape;29;p41"/>
          <p:cNvSpPr/>
          <p:nvPr/>
        </p:nvSpPr>
        <p:spPr>
          <a:xfrm>
            <a:off x="5943600" y="332656"/>
            <a:ext cx="3248744" cy="324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7" name="Google Shape;187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5" name="Google Shape;19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solidFill>
          <a:srgbClr val="C0E5F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6320" y="1572225"/>
            <a:ext cx="3582494" cy="362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63" y="1338377"/>
            <a:ext cx="1257606" cy="173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5935" y="4218540"/>
            <a:ext cx="812879" cy="8266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42"/>
          <p:cNvCxnSpPr/>
          <p:nvPr/>
        </p:nvCxnSpPr>
        <p:spPr>
          <a:xfrm>
            <a:off x="932873" y="5200068"/>
            <a:ext cx="10291425" cy="0"/>
          </a:xfrm>
          <a:prstGeom prst="straightConnector1">
            <a:avLst/>
          </a:prstGeom>
          <a:noFill/>
          <a:ln cap="flat" cmpd="sng" w="25400">
            <a:solidFill>
              <a:srgbClr val="224D9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" name="Google Shape;3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7165" y="3931002"/>
            <a:ext cx="1383792" cy="4094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2"/>
          <p:cNvGrpSpPr/>
          <p:nvPr/>
        </p:nvGrpSpPr>
        <p:grpSpPr>
          <a:xfrm>
            <a:off x="1241044" y="1779277"/>
            <a:ext cx="1270021" cy="853087"/>
            <a:chOff x="200668" y="1418298"/>
            <a:chExt cx="937280" cy="629580"/>
          </a:xfrm>
        </p:grpSpPr>
        <p:sp>
          <p:nvSpPr>
            <p:cNvPr id="38" name="Google Shape;38;p42"/>
            <p:cNvSpPr/>
            <p:nvPr/>
          </p:nvSpPr>
          <p:spPr>
            <a:xfrm>
              <a:off x="200668" y="1418298"/>
              <a:ext cx="892493" cy="584775"/>
            </a:xfrm>
            <a:prstGeom prst="roundRect">
              <a:avLst>
                <a:gd fmla="val 16667" name="adj"/>
              </a:avLst>
            </a:prstGeom>
            <a:solidFill>
              <a:srgbClr val="224D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2"/>
            <p:cNvSpPr/>
            <p:nvPr/>
          </p:nvSpPr>
          <p:spPr>
            <a:xfrm>
              <a:off x="292947" y="1494221"/>
              <a:ext cx="845001" cy="553657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224D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2">
  <p:cSld name="part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46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46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6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6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pic>
        <p:nvPicPr>
          <p:cNvPr id="67" name="Google Shape;6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1">
  <p:cSld name="part1_1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g26854e6d3d4_0_10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g26854e6d3d4_0_10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26854e6d3d4_0_10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26854e6d3d4_0_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26854e6d3d4_0_10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6854e6d3d4_0_10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g26854e6d3d4_0_10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76" name="Google Shape;76;g26854e6d3d4_0_10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g26854e6d3d4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2">
  <p:cSld name="part1_1_1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g26854e6d3d4_0_11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g26854e6d3d4_0_11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26854e6d3d4_0_11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Part2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82" name="Google Shape;82;g26854e6d3d4_0_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6854e6d3d4_0_11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6854e6d3d4_0_11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g26854e6d3d4_0_11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86" name="Google Shape;86;g26854e6d3d4_0_11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26854e6d3d4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6.png"  /><Relationship Id="rId4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2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2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3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3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3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3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3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3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3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2.xml"  /><Relationship Id="rId3" Type="http://schemas.openxmlformats.org/officeDocument/2006/relationships/image" Target="../media/image37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38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4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5.xml"  /><Relationship Id="rId3" Type="http://schemas.openxmlformats.org/officeDocument/2006/relationships/image" Target="../media/image39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6.xml"  /><Relationship Id="rId3" Type="http://schemas.openxmlformats.org/officeDocument/2006/relationships/image" Target="../media/image4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7.xml"  /><Relationship Id="rId3" Type="http://schemas.openxmlformats.org/officeDocument/2006/relationships/image" Target="../media/image4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45C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8e5379a06_0_2"/>
          <p:cNvSpPr txBox="1"/>
          <p:nvPr/>
        </p:nvSpPr>
        <p:spPr>
          <a:xfrm>
            <a:off x="1385392" y="2182470"/>
            <a:ext cx="150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3600">
                <a:solidFill>
                  <a:srgbClr val="FFFFFF"/>
                </a:solidFill>
              </a:rPr>
              <a:t>5</a:t>
            </a: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68e5379a06_0_2"/>
          <p:cNvSpPr txBox="1"/>
          <p:nvPr/>
        </p:nvSpPr>
        <p:spPr>
          <a:xfrm>
            <a:off x="3243285" y="2115032"/>
            <a:ext cx="893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4800">
                <a:solidFill>
                  <a:srgbClr val="FFFFFF"/>
                </a:solidFill>
              </a:rPr>
              <a:t>Slam &amp; Navigation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268e5379a06_0_2"/>
          <p:cNvPicPr preferRelativeResize="0"/>
          <p:nvPr/>
        </p:nvPicPr>
        <p:blipFill rotWithShape="1">
          <a:blip r:embed="rId3">
            <a:alphaModFix/>
          </a:blip>
          <a:srcRect b="27198" l="0" r="0" t="0"/>
          <a:stretch/>
        </p:blipFill>
        <p:spPr>
          <a:xfrm>
            <a:off x="0" y="3365701"/>
            <a:ext cx="12192001" cy="34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68e5379a06_0_2"/>
          <p:cNvSpPr/>
          <p:nvPr/>
        </p:nvSpPr>
        <p:spPr>
          <a:xfrm>
            <a:off x="0" y="3365701"/>
            <a:ext cx="12192000" cy="3517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8e5379a06_0_2"/>
          <p:cNvSpPr txBox="1"/>
          <p:nvPr/>
        </p:nvSpPr>
        <p:spPr>
          <a:xfrm>
            <a:off x="1156800" y="3370550"/>
            <a:ext cx="60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ko-KR" sz="1100">
                <a:solidFill>
                  <a:schemeClr val="lt1"/>
                </a:solidFill>
              </a:rPr>
              <a:t>라이다를 이용해 mapping을 해봅시다.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88f9b3c36_0_54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rviz 세팅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2b88f9b3c36_0_54"/>
          <p:cNvPicPr preferRelativeResize="0"/>
          <p:nvPr/>
        </p:nvPicPr>
        <p:blipFill rotWithShape="1">
          <a:blip r:embed="rId3">
            <a:alphaModFix/>
          </a:blip>
          <a:srcRect b="2742" l="0" r="25484" t="0"/>
          <a:stretch/>
        </p:blipFill>
        <p:spPr>
          <a:xfrm>
            <a:off x="1478324" y="1932625"/>
            <a:ext cx="4108224" cy="39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b88f9b3c36_0_54"/>
          <p:cNvSpPr txBox="1"/>
          <p:nvPr/>
        </p:nvSpPr>
        <p:spPr>
          <a:xfrm>
            <a:off x="5817425" y="2867924"/>
            <a:ext cx="7307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Add 클릭 &gt; By topic 클릭 &gt; LaserScan과 Map 클릭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Add 클릭 &gt;</a:t>
            </a:r>
            <a:r>
              <a:rPr lang="ko-KR" sz="1800"/>
              <a:t> By display type의 RobotModel 클릭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Displays - 'Fixed Frame' : Map</a:t>
            </a:r>
            <a:r>
              <a:rPr lang="ko-KR" sz="1800"/>
              <a:t> → </a:t>
            </a:r>
            <a:r>
              <a:rPr lang="ko-KR" sz="1800"/>
              <a:t>base_link (변경)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RobotModel - Description Topic : '/robot_description'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268e5379a06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75" y="2061449"/>
            <a:ext cx="4654589" cy="312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268e5379a06_0_253"/>
          <p:cNvPicPr preferRelativeResize="0"/>
          <p:nvPr/>
        </p:nvPicPr>
        <p:blipFill rotWithShape="1">
          <a:blip r:embed="rId4">
            <a:alphaModFix/>
          </a:blip>
          <a:srcRect b="11347" l="0" r="0" t="0"/>
          <a:stretch/>
        </p:blipFill>
        <p:spPr>
          <a:xfrm>
            <a:off x="6010886" y="2061450"/>
            <a:ext cx="4824838" cy="31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68e5379a06_0_253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맵 Building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68e5379a06_0_253"/>
          <p:cNvSpPr/>
          <p:nvPr/>
        </p:nvSpPr>
        <p:spPr>
          <a:xfrm flipH="1">
            <a:off x="7817873" y="1836450"/>
            <a:ext cx="38325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‘조작키’ 창에서 조작 !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68e5379a06_0_253"/>
          <p:cNvSpPr txBox="1"/>
          <p:nvPr/>
        </p:nvSpPr>
        <p:spPr>
          <a:xfrm>
            <a:off x="3309575" y="5360649"/>
            <a:ext cx="730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맵이 점점 그려집니다.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맵이 업데이트되지 않는다면, 맵이 터진 것입니다. 재시작 ~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8e5379a06_0_316"/>
          <p:cNvSpPr/>
          <p:nvPr/>
        </p:nvSpPr>
        <p:spPr>
          <a:xfrm>
            <a:off x="2210103" y="5070644"/>
            <a:ext cx="7771800" cy="60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ros2 run nav2_map_server map_saver_cli -f ~/map_test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93" name="Google Shape;293;g268e5379a06_0_316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맵 저장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268e5379a06_0_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952" y="2195925"/>
            <a:ext cx="8166189" cy="28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68e5379a06_0_316"/>
          <p:cNvSpPr txBox="1"/>
          <p:nvPr/>
        </p:nvSpPr>
        <p:spPr>
          <a:xfrm>
            <a:off x="2442450" y="5745049"/>
            <a:ext cx="7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입력해도 </a:t>
            </a:r>
            <a:r>
              <a:rPr lang="ko-KR"/>
              <a:t>패키지가 뜨지 않으면 source install/local_setup.bash 입력 후에 수행해보자.</a:t>
            </a:r>
            <a:endParaRPr/>
          </a:p>
        </p:txBody>
      </p:sp>
      <p:sp>
        <p:nvSpPr>
          <p:cNvPr id="296" name="Google Shape;296;g268e5379a06_0_316"/>
          <p:cNvSpPr/>
          <p:nvPr/>
        </p:nvSpPr>
        <p:spPr>
          <a:xfrm flipH="1">
            <a:off x="7579975" y="1988850"/>
            <a:ext cx="40704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새 창을 하나 더 만듭니다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8e5379a06_0_326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맵 위치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68e5379a06_0_326"/>
          <p:cNvSpPr txBox="1"/>
          <p:nvPr/>
        </p:nvSpPr>
        <p:spPr>
          <a:xfrm>
            <a:off x="3099752" y="4073452"/>
            <a:ext cx="730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~</a:t>
            </a:r>
            <a:r>
              <a:rPr lang="ko-KR"/>
              <a:t>안에 map_test.yaml과 map_test.pgm이 저장되어 있습니다. 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이동명령어: mv map_test,pgm map_test.yaml pinkbot/</a:t>
            </a:r>
            <a:endParaRPr/>
          </a:p>
        </p:txBody>
      </p:sp>
      <p:pic>
        <p:nvPicPr>
          <p:cNvPr id="303" name="Google Shape;303;g268e5379a06_0_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350" y="2457279"/>
            <a:ext cx="7541300" cy="1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268e5379a06_0_326"/>
          <p:cNvSpPr/>
          <p:nvPr/>
        </p:nvSpPr>
        <p:spPr>
          <a:xfrm flipH="1">
            <a:off x="7579975" y="1988850"/>
            <a:ext cx="40704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저장된 맵을 찾아보자.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8e5379a06_0_331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핑크봇에게 맵 보내기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68e5379a06_0_331"/>
          <p:cNvSpPr txBox="1"/>
          <p:nvPr/>
        </p:nvSpPr>
        <p:spPr>
          <a:xfrm>
            <a:off x="2776175" y="5410963"/>
            <a:ext cx="7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(예시) scp ~/Downloads/wip.png pi@192.168.1.10:/home/pi/Downloads</a:t>
            </a:r>
            <a:endParaRPr/>
          </a:p>
        </p:txBody>
      </p:sp>
      <p:pic>
        <p:nvPicPr>
          <p:cNvPr id="311" name="Google Shape;311;g268e5379a06_0_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825" y="2095987"/>
            <a:ext cx="6052349" cy="108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268e5379a06_0_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825" y="3254192"/>
            <a:ext cx="6052349" cy="108884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68e5379a06_0_331"/>
          <p:cNvSpPr/>
          <p:nvPr/>
        </p:nvSpPr>
        <p:spPr>
          <a:xfrm flipH="1">
            <a:off x="7579975" y="1885670"/>
            <a:ext cx="40704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scp를 이용해 라즈베리에 넣어보자.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68e5379a06_0_331"/>
          <p:cNvSpPr/>
          <p:nvPr/>
        </p:nvSpPr>
        <p:spPr>
          <a:xfrm>
            <a:off x="2210103" y="4717713"/>
            <a:ext cx="7771800" cy="60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scp  {옮길 파일의 위치}  {sd카드의 주소}:{속의 위치}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88f9b3c36_0_73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맵 위치 check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2b88f9b3c36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700" y="2039225"/>
            <a:ext cx="7030599" cy="29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b88f9b3c36_0_73"/>
          <p:cNvSpPr txBox="1"/>
          <p:nvPr/>
        </p:nvSpPr>
        <p:spPr>
          <a:xfrm>
            <a:off x="3516500" y="5101024"/>
            <a:ext cx="7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pinkbot에게 잘 이동이 된것을 확인 할 수 있습니다.</a:t>
            </a:r>
            <a:endParaRPr/>
          </a:p>
        </p:txBody>
      </p:sp>
      <p:sp>
        <p:nvSpPr>
          <p:cNvPr id="322" name="Google Shape;322;g2b88f9b3c36_0_73"/>
          <p:cNvSpPr/>
          <p:nvPr/>
        </p:nvSpPr>
        <p:spPr>
          <a:xfrm>
            <a:off x="5140900" y="4284725"/>
            <a:ext cx="2255100" cy="3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8e5379a06_0_336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맵 패키지 속으로 이동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68e5379a06_0_336"/>
          <p:cNvSpPr txBox="1"/>
          <p:nvPr/>
        </p:nvSpPr>
        <p:spPr>
          <a:xfrm>
            <a:off x="3308350" y="4902349"/>
            <a:ext cx="730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이동 명령어(mv)를 이용하여 패키지 속 맵의 위치에 넣어줍니다.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지도의 위치: pinkbot/src/pink~/minibot_navigation2/maps</a:t>
            </a:r>
            <a:endParaRPr/>
          </a:p>
        </p:txBody>
      </p:sp>
      <p:grpSp>
        <p:nvGrpSpPr>
          <p:cNvPr id="329" name="Google Shape;329;g268e5379a06_0_336"/>
          <p:cNvGrpSpPr/>
          <p:nvPr/>
        </p:nvGrpSpPr>
        <p:grpSpPr>
          <a:xfrm>
            <a:off x="2736663" y="1947825"/>
            <a:ext cx="6718888" cy="2801875"/>
            <a:chOff x="2736663" y="1947825"/>
            <a:chExt cx="6718888" cy="2801875"/>
          </a:xfrm>
        </p:grpSpPr>
        <p:pic>
          <p:nvPicPr>
            <p:cNvPr id="330" name="Google Shape;330;g268e5379a06_0_3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6663" y="1947825"/>
              <a:ext cx="6718675" cy="2801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g268e5379a06_0_336"/>
            <p:cNvSpPr/>
            <p:nvPr/>
          </p:nvSpPr>
          <p:spPr>
            <a:xfrm>
              <a:off x="2736750" y="3016400"/>
              <a:ext cx="6718800" cy="88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8e5379a06_0_341"/>
          <p:cNvSpPr txBox="1"/>
          <p:nvPr/>
        </p:nvSpPr>
        <p:spPr>
          <a:xfrm>
            <a:off x="2640390" y="5197675"/>
            <a:ext cx="768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맵을 로봇의 Ubuntu에 잘 저장하고 난 후, 모든 터미널을 다시 실행해야 한다.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패키지 속으로 들어가, local과 ssh 모두 colcon build한다. 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colcon build는 패키지 업데이트를 알리는 명령어이며, build할 때 아무 곳에서 하면 안된다.</a:t>
            </a:r>
            <a:endParaRPr/>
          </a:p>
        </p:txBody>
      </p:sp>
      <p:pic>
        <p:nvPicPr>
          <p:cNvPr id="337" name="Google Shape;337;g268e5379a06_0_341"/>
          <p:cNvPicPr preferRelativeResize="0"/>
          <p:nvPr/>
        </p:nvPicPr>
        <p:blipFill rotWithShape="1">
          <a:blip r:embed="rId3">
            <a:alphaModFix/>
          </a:blip>
          <a:srcRect b="48280" l="0" r="0" t="0"/>
          <a:stretch/>
        </p:blipFill>
        <p:spPr>
          <a:xfrm>
            <a:off x="1366937" y="1969400"/>
            <a:ext cx="5209364" cy="303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268e5379a06_0_341"/>
          <p:cNvPicPr preferRelativeResize="0"/>
          <p:nvPr/>
        </p:nvPicPr>
        <p:blipFill rotWithShape="1">
          <a:blip r:embed="rId3">
            <a:alphaModFix/>
          </a:blip>
          <a:srcRect b="0" l="0" r="0" t="51718"/>
          <a:stretch/>
        </p:blipFill>
        <p:spPr>
          <a:xfrm>
            <a:off x="5244259" y="1918832"/>
            <a:ext cx="5580804" cy="303777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68e5379a06_0_341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저장한 맵 불러오기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68e5379a06_0_341"/>
          <p:cNvSpPr/>
          <p:nvPr/>
        </p:nvSpPr>
        <p:spPr>
          <a:xfrm flipH="1">
            <a:off x="6775976" y="1749677"/>
            <a:ext cx="48744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저장한 후, 모든 터미널을 다시 실행하자 !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8e5379a06_0_346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지도 실행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68e5379a06_0_346"/>
          <p:cNvSpPr txBox="1"/>
          <p:nvPr/>
        </p:nvSpPr>
        <p:spPr>
          <a:xfrm>
            <a:off x="2436200" y="5786132"/>
            <a:ext cx="7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r</a:t>
            </a:r>
            <a:r>
              <a:rPr lang="ko-KR"/>
              <a:t>os2 launch minibot_bringup bringup_robot.launch.py ~</a:t>
            </a:r>
            <a:endParaRPr/>
          </a:p>
        </p:txBody>
      </p:sp>
      <p:pic>
        <p:nvPicPr>
          <p:cNvPr id="347" name="Google Shape;347;g268e5379a06_0_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275" y="1864886"/>
            <a:ext cx="6955435" cy="325131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268e5379a06_0_346"/>
          <p:cNvSpPr/>
          <p:nvPr/>
        </p:nvSpPr>
        <p:spPr>
          <a:xfrm flipH="1">
            <a:off x="8219875" y="1657075"/>
            <a:ext cx="34305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ssh 연결한 </a:t>
            </a: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창 준비 !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268e5379a06_0_346"/>
          <p:cNvSpPr/>
          <p:nvPr/>
        </p:nvSpPr>
        <p:spPr>
          <a:xfrm>
            <a:off x="2210103" y="5060071"/>
            <a:ext cx="7771800" cy="60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첫번째 터미널: 로봇 키기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88f9b3c36_0_102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지도 실행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b88f9b3c36_0_102"/>
          <p:cNvSpPr txBox="1"/>
          <p:nvPr/>
        </p:nvSpPr>
        <p:spPr>
          <a:xfrm>
            <a:off x="2741000" y="5786132"/>
            <a:ext cx="73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ros2 launch minibot_navigation2 bringup_launch.py map:=`ros2 pkg prefix minibot_navigation2`/share/minibot_navigation2/maps/&lt;map-name&gt;.yaml</a:t>
            </a:r>
            <a:endParaRPr/>
          </a:p>
        </p:txBody>
      </p:sp>
      <p:pic>
        <p:nvPicPr>
          <p:cNvPr id="356" name="Google Shape;356;g2b88f9b3c36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275" y="1864886"/>
            <a:ext cx="6955435" cy="325131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2b88f9b3c36_0_102"/>
          <p:cNvSpPr/>
          <p:nvPr/>
        </p:nvSpPr>
        <p:spPr>
          <a:xfrm flipH="1">
            <a:off x="8277175" y="1657075"/>
            <a:ext cx="33732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ssh 연결</a:t>
            </a: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창 한 개 더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b88f9b3c36_0_102"/>
          <p:cNvSpPr/>
          <p:nvPr/>
        </p:nvSpPr>
        <p:spPr>
          <a:xfrm>
            <a:off x="2210103" y="5060071"/>
            <a:ext cx="7771800" cy="60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두</a:t>
            </a:r>
            <a:r>
              <a:rPr b="1" lang="ko-KR" sz="2000">
                <a:solidFill>
                  <a:schemeClr val="lt1"/>
                </a:solidFill>
              </a:rPr>
              <a:t>번째 터미널: 저장한 맵 열기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45C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8e5379a06_0_10"/>
          <p:cNvSpPr txBox="1"/>
          <p:nvPr/>
        </p:nvSpPr>
        <p:spPr>
          <a:xfrm>
            <a:off x="1331224" y="1381775"/>
            <a:ext cx="30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3600">
                <a:solidFill>
                  <a:srgbClr val="FFFFFF"/>
                </a:solidFill>
              </a:rPr>
              <a:t>5</a:t>
            </a: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ko-KR" sz="3600">
                <a:solidFill>
                  <a:schemeClr val="lt1"/>
                </a:solidFill>
              </a:rPr>
              <a:t>목차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212" name="Google Shape;212;g268e5379a06_0_10"/>
          <p:cNvPicPr preferRelativeResize="0"/>
          <p:nvPr/>
        </p:nvPicPr>
        <p:blipFill rotWithShape="1">
          <a:blip r:embed="rId3">
            <a:alphaModFix/>
          </a:blip>
          <a:srcRect b="27198" l="0" r="0" t="0"/>
          <a:stretch/>
        </p:blipFill>
        <p:spPr>
          <a:xfrm>
            <a:off x="0" y="3365701"/>
            <a:ext cx="12192001" cy="34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68e5379a06_0_10"/>
          <p:cNvSpPr/>
          <p:nvPr/>
        </p:nvSpPr>
        <p:spPr>
          <a:xfrm>
            <a:off x="0" y="3365701"/>
            <a:ext cx="12192000" cy="3517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68e5379a06_0_10"/>
          <p:cNvSpPr txBox="1"/>
          <p:nvPr/>
        </p:nvSpPr>
        <p:spPr>
          <a:xfrm>
            <a:off x="2350901" y="2631757"/>
            <a:ext cx="8934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b="1" lang="ko-KR" sz="2000">
                <a:solidFill>
                  <a:srgbClr val="FFFFFF"/>
                </a:solidFill>
              </a:rPr>
              <a:t>지도 그리기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b="1" lang="ko-KR" sz="2000">
                <a:solidFill>
                  <a:srgbClr val="FFFFFF"/>
                </a:solidFill>
              </a:rPr>
              <a:t>지도 저장하기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b="1" lang="ko-KR" sz="2000">
                <a:solidFill>
                  <a:srgbClr val="FFFFFF"/>
                </a:solidFill>
              </a:rPr>
              <a:t>저장한 지도 꺼내기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15" name="Google Shape;215;g268e5379a06_0_10"/>
          <p:cNvSpPr txBox="1"/>
          <p:nvPr/>
        </p:nvSpPr>
        <p:spPr>
          <a:xfrm>
            <a:off x="5926700" y="2346800"/>
            <a:ext cx="60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88f9b3c36_0_110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실행되지 않을 때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b88f9b3c36_0_110"/>
          <p:cNvSpPr txBox="1"/>
          <p:nvPr/>
        </p:nvSpPr>
        <p:spPr>
          <a:xfrm>
            <a:off x="2741000" y="5786132"/>
            <a:ext cx="73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ros2 launch minibot_navigation2 bringup_launch.py map:=`ros2 pkg prefix minibot_navigation2`/share/minibot_navigation2/maps/&lt;map-name&gt;.yaml</a:t>
            </a:r>
            <a:endParaRPr/>
          </a:p>
        </p:txBody>
      </p:sp>
      <p:sp>
        <p:nvSpPr>
          <p:cNvPr id="365" name="Google Shape;365;g2b88f9b3c36_0_110"/>
          <p:cNvSpPr/>
          <p:nvPr/>
        </p:nvSpPr>
        <p:spPr>
          <a:xfrm>
            <a:off x="2210103" y="5060071"/>
            <a:ext cx="7771800" cy="60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두번째 터미널: 저장한 맵 키기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366" name="Google Shape;366;g2b88f9b3c36_0_110"/>
          <p:cNvPicPr preferRelativeResize="0"/>
          <p:nvPr/>
        </p:nvPicPr>
        <p:blipFill rotWithShape="1">
          <a:blip r:embed="rId3">
            <a:alphaModFix/>
          </a:blip>
          <a:srcRect b="53772" l="1468" r="38586" t="24284"/>
          <a:stretch/>
        </p:blipFill>
        <p:spPr>
          <a:xfrm>
            <a:off x="2210100" y="2327325"/>
            <a:ext cx="5898226" cy="6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2b88f9b3c36_0_110"/>
          <p:cNvSpPr txBox="1"/>
          <p:nvPr/>
        </p:nvSpPr>
        <p:spPr>
          <a:xfrm>
            <a:off x="2741000" y="3119132"/>
            <a:ext cx="7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명령어를 잘못 입력하면 나오는 에러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8e5379a06_0_351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rviz</a:t>
            </a:r>
            <a:r>
              <a:rPr b="1" lang="ko-KR" sz="2800">
                <a:solidFill>
                  <a:schemeClr val="dk2"/>
                </a:solidFill>
              </a:rPr>
              <a:t> ON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268e5379a06_0_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174" y="1727484"/>
            <a:ext cx="5379651" cy="303676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268e5379a06_0_351"/>
          <p:cNvSpPr txBox="1"/>
          <p:nvPr/>
        </p:nvSpPr>
        <p:spPr>
          <a:xfrm>
            <a:off x="2136350" y="5786125"/>
            <a:ext cx="82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rviz2 -d `ros2 pkg prefix minibot_navigation2`/share/minibot_navigation2/rviz/nav2_view.rviz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5" name="Google Shape;375;g268e5379a06_0_351"/>
          <p:cNvSpPr/>
          <p:nvPr/>
        </p:nvSpPr>
        <p:spPr>
          <a:xfrm>
            <a:off x="2210103" y="5027246"/>
            <a:ext cx="7771800" cy="60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세번</a:t>
            </a:r>
            <a:r>
              <a:rPr b="1" lang="ko-KR" sz="2000">
                <a:solidFill>
                  <a:schemeClr val="lt1"/>
                </a:solidFill>
              </a:rPr>
              <a:t>째 터미널: 시각적으로 보기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76" name="Google Shape;376;g268e5379a06_0_351"/>
          <p:cNvSpPr/>
          <p:nvPr/>
        </p:nvSpPr>
        <p:spPr>
          <a:xfrm flipH="1">
            <a:off x="8277175" y="1512878"/>
            <a:ext cx="33732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로컬</a:t>
            </a: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연결창 한 개 더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g268e5379a06_0_385"/>
          <p:cNvPicPr preferRelativeResize="0"/>
          <p:nvPr/>
        </p:nvPicPr>
        <p:blipFill rotWithShape="1">
          <a:blip r:embed="rId3">
            <a:alphaModFix/>
          </a:blip>
          <a:srcRect b="0" l="4049" r="0" t="2922"/>
          <a:stretch/>
        </p:blipFill>
        <p:spPr>
          <a:xfrm>
            <a:off x="3027088" y="1773250"/>
            <a:ext cx="6137827" cy="349317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268e5379a06_0_385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직접 만든 맵 구경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68e5379a06_0_385"/>
          <p:cNvSpPr txBox="1"/>
          <p:nvPr/>
        </p:nvSpPr>
        <p:spPr>
          <a:xfrm>
            <a:off x="1680425" y="5786125"/>
            <a:ext cx="91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ros2 run teleop_twist_keyboard teleop_twist_keyboard cmd_vel:=base_controller/cmd_vel_unstamped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g268e5379a06_0_385"/>
          <p:cNvSpPr/>
          <p:nvPr/>
        </p:nvSpPr>
        <p:spPr>
          <a:xfrm>
            <a:off x="2210103" y="5027246"/>
            <a:ext cx="7771800" cy="60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네</a:t>
            </a:r>
            <a:r>
              <a:rPr b="1" lang="ko-KR" sz="2000">
                <a:solidFill>
                  <a:schemeClr val="lt1"/>
                </a:solidFill>
              </a:rPr>
              <a:t>번째 터미널: 만든 지도 속 활보하기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85" name="Google Shape;385;g268e5379a06_0_385"/>
          <p:cNvSpPr/>
          <p:nvPr/>
        </p:nvSpPr>
        <p:spPr>
          <a:xfrm flipH="1">
            <a:off x="6447775" y="1512875"/>
            <a:ext cx="52026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사진과 같이 화면을 분할하면 보기 편합니다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68e5379a06_0_390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Parameter 수정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g268e5379a06_0_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2895600"/>
            <a:ext cx="89344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68e5379a06_0_390"/>
          <p:cNvSpPr/>
          <p:nvPr/>
        </p:nvSpPr>
        <p:spPr>
          <a:xfrm flipH="1">
            <a:off x="6447775" y="2351075"/>
            <a:ext cx="52026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파라미터를 수정할 수 있는 yaml을 열어보자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268e5379a06_0_390"/>
          <p:cNvSpPr txBox="1"/>
          <p:nvPr/>
        </p:nvSpPr>
        <p:spPr>
          <a:xfrm>
            <a:off x="2137625" y="4338325"/>
            <a:ext cx="91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nav_params의 위치 : ~/pinkbot/install/minibot_navigation2/share/minibot_navigation2/params/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g2b88f9b3c36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951" y="1854250"/>
            <a:ext cx="4428100" cy="36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2b88f9b3c36_0_172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Parameter 수정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b88f9b3c36_0_172"/>
          <p:cNvSpPr txBox="1"/>
          <p:nvPr/>
        </p:nvSpPr>
        <p:spPr>
          <a:xfrm>
            <a:off x="1528025" y="5557525"/>
            <a:ext cx="9123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local_cost의 inflation_radius를 0.25→0.005 로 수정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빌드하고 다시 지도를 열어보자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g2b88f9b3c36_0_172"/>
          <p:cNvSpPr/>
          <p:nvPr/>
        </p:nvSpPr>
        <p:spPr>
          <a:xfrm flipH="1">
            <a:off x="7222375" y="1665275"/>
            <a:ext cx="44280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ctrl + F 를 누르면 단어를 빨리 찾을 수 있다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2b8cd19e87f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325" y="1773248"/>
            <a:ext cx="8360423" cy="4333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2b8cd19e87f_0_8"/>
          <p:cNvSpPr txBox="1"/>
          <p:nvPr/>
        </p:nvSpPr>
        <p:spPr>
          <a:xfrm>
            <a:off x="191353" y="1052725"/>
            <a:ext cx="836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그럼 이제 navigation을 해볼까? 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b8cd19e87f_0_8"/>
          <p:cNvSpPr/>
          <p:nvPr/>
        </p:nvSpPr>
        <p:spPr>
          <a:xfrm flipH="1">
            <a:off x="7222275" y="1665275"/>
            <a:ext cx="47553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뭔가 맵이 달라진것 같지만..센스있게 넘어가기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b8cd19e87f_0_16"/>
          <p:cNvSpPr txBox="1"/>
          <p:nvPr/>
        </p:nvSpPr>
        <p:spPr>
          <a:xfrm>
            <a:off x="191353" y="1052725"/>
            <a:ext cx="836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그럼 이제 navigation을 해볼까? 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b8cd19e87f_0_16"/>
          <p:cNvSpPr/>
          <p:nvPr/>
        </p:nvSpPr>
        <p:spPr>
          <a:xfrm flipH="1">
            <a:off x="7222275" y="1665275"/>
            <a:ext cx="47553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뭔가 맵이 달라진것 같지만..센스있게 넘어가기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8cd19e87f_0_22"/>
          <p:cNvSpPr txBox="1"/>
          <p:nvPr/>
        </p:nvSpPr>
        <p:spPr>
          <a:xfrm>
            <a:off x="191353" y="1052725"/>
            <a:ext cx="836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그럼 이제 navigation을 해볼까? 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b8cd19e87f_0_22"/>
          <p:cNvSpPr/>
          <p:nvPr/>
        </p:nvSpPr>
        <p:spPr>
          <a:xfrm flipH="1">
            <a:off x="7222275" y="1665275"/>
            <a:ext cx="47553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처음 키면 많이 틀어져 보인다..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g2b8cd19e87f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350" y="1665275"/>
            <a:ext cx="3981820" cy="497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g2b8cd19e87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700" y="3005900"/>
            <a:ext cx="9885549" cy="111954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2b8cd19e87f_0_0"/>
          <p:cNvSpPr txBox="1"/>
          <p:nvPr/>
        </p:nvSpPr>
        <p:spPr>
          <a:xfrm>
            <a:off x="191350" y="1052725"/>
            <a:ext cx="801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rviz는 핑크봇의 현재 위치와 포즈를 모르기 때문  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b8cd19e87f_0_0"/>
          <p:cNvSpPr/>
          <p:nvPr/>
        </p:nvSpPr>
        <p:spPr>
          <a:xfrm flipH="1">
            <a:off x="7248775" y="3005900"/>
            <a:ext cx="26847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 Pose Estimate 선택!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2b8cd19e87f_0_0"/>
          <p:cNvSpPr/>
          <p:nvPr/>
        </p:nvSpPr>
        <p:spPr>
          <a:xfrm>
            <a:off x="6225375" y="3633675"/>
            <a:ext cx="1501800" cy="436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g2b8cd19e87f_0_29"/>
          <p:cNvPicPr preferRelativeResize="0"/>
          <p:nvPr/>
        </p:nvPicPr>
        <p:blipFill rotWithShape="1">
          <a:blip r:embed="rId3">
            <a:alphaModFix/>
          </a:blip>
          <a:srcRect b="5624" l="27763" r="14837" t="35967"/>
          <a:stretch/>
        </p:blipFill>
        <p:spPr>
          <a:xfrm>
            <a:off x="4082900" y="1473637"/>
            <a:ext cx="3880874" cy="49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2b8cd19e87f_0_29"/>
          <p:cNvSpPr txBox="1"/>
          <p:nvPr/>
        </p:nvSpPr>
        <p:spPr>
          <a:xfrm>
            <a:off x="191350" y="1052725"/>
            <a:ext cx="801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그러면 알려주면 되지!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8cd19e87f_0_29"/>
          <p:cNvSpPr/>
          <p:nvPr/>
        </p:nvSpPr>
        <p:spPr>
          <a:xfrm flipH="1">
            <a:off x="5989675" y="1645750"/>
            <a:ext cx="26847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현재 위치에 클릭한 후에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b8cd19e87f_0_29"/>
          <p:cNvSpPr/>
          <p:nvPr/>
        </p:nvSpPr>
        <p:spPr>
          <a:xfrm>
            <a:off x="5079700" y="1645750"/>
            <a:ext cx="737100" cy="691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g2b8cd19e87f_0_29"/>
          <p:cNvCxnSpPr/>
          <p:nvPr/>
        </p:nvCxnSpPr>
        <p:spPr>
          <a:xfrm>
            <a:off x="5444300" y="2081950"/>
            <a:ext cx="1482900" cy="210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g2b8cd19e87f_0_29"/>
          <p:cNvSpPr/>
          <p:nvPr/>
        </p:nvSpPr>
        <p:spPr>
          <a:xfrm flipH="1">
            <a:off x="6959575" y="3723600"/>
            <a:ext cx="3316800" cy="691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로봇이 바라보는 방향으로 드래그하면 된다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2211270"/>
            <a:ext cx="85725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"/>
          <p:cNvSpPr/>
          <p:nvPr/>
        </p:nvSpPr>
        <p:spPr>
          <a:xfrm flipH="1">
            <a:off x="6794784" y="1988840"/>
            <a:ext cx="4855581" cy="436230"/>
          </a:xfrm>
          <a:prstGeom prst="homePlate">
            <a:avLst>
              <a:gd fmla="val 50000" name="adj"/>
            </a:avLst>
          </a:prstGeom>
          <a:solidFill>
            <a:srgbClr val="002060">
              <a:alpha val="78823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ssh 통신을 이용해 terminal을 연결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191344" y="1052736"/>
            <a:ext cx="5298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ssh 접근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 txBox="1"/>
          <p:nvPr/>
        </p:nvSpPr>
        <p:spPr>
          <a:xfrm>
            <a:off x="2276250" y="5034975"/>
            <a:ext cx="76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ssh 첫 연결시 나오는 화면입니다. 이에 ‘yes’라고 입력하고, sd카드의 비밀번호를 입력합니다.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2b8cd19e87f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426" y="1291725"/>
            <a:ext cx="4235425" cy="52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2b8cd19e87f_1_5"/>
          <p:cNvSpPr txBox="1"/>
          <p:nvPr/>
        </p:nvSpPr>
        <p:spPr>
          <a:xfrm>
            <a:off x="191350" y="1052725"/>
            <a:ext cx="801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얼추 보라색선과 검은색선이 맞춰지면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b8cd19e87f_1_5"/>
          <p:cNvSpPr/>
          <p:nvPr/>
        </p:nvSpPr>
        <p:spPr>
          <a:xfrm flipH="1">
            <a:off x="8317850" y="1633100"/>
            <a:ext cx="26847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정확히 맞출 필요 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2b8cd19e87f_1_5"/>
          <p:cNvSpPr/>
          <p:nvPr/>
        </p:nvSpPr>
        <p:spPr>
          <a:xfrm flipH="1">
            <a:off x="8317875" y="2367550"/>
            <a:ext cx="31737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어차피 주행하면서 맞춰짐!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g2b8cd19e87f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175" y="2601000"/>
            <a:ext cx="9885549" cy="111954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2b8cd19e87f_1_16"/>
          <p:cNvSpPr txBox="1"/>
          <p:nvPr/>
        </p:nvSpPr>
        <p:spPr>
          <a:xfrm>
            <a:off x="191350" y="1052725"/>
            <a:ext cx="801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이제 진짜로 navigation!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b8cd19e87f_1_16"/>
          <p:cNvSpPr/>
          <p:nvPr/>
        </p:nvSpPr>
        <p:spPr>
          <a:xfrm flipH="1">
            <a:off x="7634600" y="2601000"/>
            <a:ext cx="31737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Nav2Goal 선택!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2b8cd19e87f_1_16"/>
          <p:cNvSpPr/>
          <p:nvPr/>
        </p:nvSpPr>
        <p:spPr>
          <a:xfrm>
            <a:off x="8328300" y="3269575"/>
            <a:ext cx="1007700" cy="375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g2b8cd19e87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400" y="1909525"/>
            <a:ext cx="4953150" cy="422350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2b8cd19e87f_1_26"/>
          <p:cNvSpPr txBox="1"/>
          <p:nvPr/>
        </p:nvSpPr>
        <p:spPr>
          <a:xfrm>
            <a:off x="191350" y="1052725"/>
            <a:ext cx="801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이제 진짜로 navigation!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b8cd19e87f_1_26"/>
          <p:cNvSpPr/>
          <p:nvPr/>
        </p:nvSpPr>
        <p:spPr>
          <a:xfrm flipH="1">
            <a:off x="7634600" y="2601000"/>
            <a:ext cx="31737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 Pose Estimate와 마찬가지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b8cd19e87f_1_35"/>
          <p:cNvSpPr txBox="1"/>
          <p:nvPr/>
        </p:nvSpPr>
        <p:spPr>
          <a:xfrm>
            <a:off x="191350" y="1052725"/>
            <a:ext cx="801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현재 좌표를 확인하고 싶다면?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g2b8cd19e87f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325" y="1575925"/>
            <a:ext cx="5549248" cy="49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2b8cd19e87f_1_35"/>
          <p:cNvSpPr/>
          <p:nvPr/>
        </p:nvSpPr>
        <p:spPr>
          <a:xfrm>
            <a:off x="6797275" y="2492375"/>
            <a:ext cx="4605600" cy="932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FFFFFF"/>
                </a:solidFill>
              </a:rPr>
              <a:t>ros2 topic echo /amcl_pose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b8cd19e87f_1_43"/>
          <p:cNvSpPr txBox="1"/>
          <p:nvPr/>
        </p:nvSpPr>
        <p:spPr>
          <a:xfrm>
            <a:off x="191350" y="1052725"/>
            <a:ext cx="801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	다음 명령어가 실행되어있는지부터 확인!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b8cd19e87f_1_43"/>
          <p:cNvSpPr/>
          <p:nvPr/>
        </p:nvSpPr>
        <p:spPr>
          <a:xfrm>
            <a:off x="2177250" y="2780400"/>
            <a:ext cx="7837500" cy="648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FFFFFF"/>
                </a:solidFill>
              </a:rPr>
              <a:t>ros2 launch minibot_bringbringup bringup_robot.launch.py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476" name="Google Shape;476;g2b8cd19e87f_1_43"/>
          <p:cNvSpPr/>
          <p:nvPr/>
        </p:nvSpPr>
        <p:spPr>
          <a:xfrm>
            <a:off x="1041000" y="4239050"/>
            <a:ext cx="10110000" cy="932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FFFFFF"/>
                </a:solidFill>
              </a:rPr>
              <a:t>ros2 launch minibot_navigation2 bringup_launch.py map:=`ros2 pkg prefix minibot_navigation2`/share/minibot_navigation2/maps/&lt;map-name&gt;.yaml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477" name="Google Shape;477;g2b8cd19e87f_1_43"/>
          <p:cNvSpPr/>
          <p:nvPr/>
        </p:nvSpPr>
        <p:spPr>
          <a:xfrm flipH="1">
            <a:off x="5342075" y="2058375"/>
            <a:ext cx="63705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만약, 로봇을 껏다면 라즈베리파이에서 다음 명령어 한번 더 실행!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b8cd19e87f_1_57"/>
          <p:cNvSpPr txBox="1"/>
          <p:nvPr/>
        </p:nvSpPr>
        <p:spPr>
          <a:xfrm>
            <a:off x="191350" y="1052725"/>
            <a:ext cx="801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다시 한번 jupyter를 켜서..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g2b8cd19e87f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87" y="1780750"/>
            <a:ext cx="11554424" cy="3728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2b8cd19e87f_1_57"/>
          <p:cNvSpPr/>
          <p:nvPr/>
        </p:nvSpPr>
        <p:spPr>
          <a:xfrm flipH="1">
            <a:off x="5038400" y="5449425"/>
            <a:ext cx="63705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Nav2 is ready for use! 가 출력되기까지 대기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g2b8cd19e87f_1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69" y="2673950"/>
            <a:ext cx="11481457" cy="19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2b8cd19e87f_1_65"/>
          <p:cNvSpPr txBox="1"/>
          <p:nvPr/>
        </p:nvSpPr>
        <p:spPr>
          <a:xfrm>
            <a:off x="191350" y="1052725"/>
            <a:ext cx="801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좌표값을 입력하고..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b8cd19e87f_1_65"/>
          <p:cNvSpPr/>
          <p:nvPr/>
        </p:nvSpPr>
        <p:spPr>
          <a:xfrm flipH="1">
            <a:off x="4013500" y="3703300"/>
            <a:ext cx="63705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orientation은 목표지점에서의 로봇의 pose에 관한 parameter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b8cd19e87f_1_72"/>
          <p:cNvSpPr txBox="1"/>
          <p:nvPr/>
        </p:nvSpPr>
        <p:spPr>
          <a:xfrm>
            <a:off x="191350" y="1052725"/>
            <a:ext cx="801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잘 가는지 확인해보자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g2b8cd19e87f_1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75" y="2461720"/>
            <a:ext cx="11438101" cy="193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490" y="1728338"/>
            <a:ext cx="6871026" cy="39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91344" y="1052736"/>
            <a:ext cx="5298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터미널 준비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 txBox="1"/>
          <p:nvPr/>
        </p:nvSpPr>
        <p:spPr>
          <a:xfrm>
            <a:off x="2442450" y="5617599"/>
            <a:ext cx="73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주소가 잘 바뀌었다면 이제 터미널 창을 4개로 분할해줍니다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2개는 핑크봇의 terminal로, 나머지 2개는 노트북의 terminal로 사용할 예정입니다. </a:t>
            </a:r>
            <a:endParaRPr/>
          </a:p>
        </p:txBody>
      </p:sp>
      <p:sp>
        <p:nvSpPr>
          <p:cNvPr id="231" name="Google Shape;231;p3"/>
          <p:cNvSpPr/>
          <p:nvPr/>
        </p:nvSpPr>
        <p:spPr>
          <a:xfrm>
            <a:off x="2561975" y="3478513"/>
            <a:ext cx="1589100" cy="24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6143375" y="3478513"/>
            <a:ext cx="1589100" cy="24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68e5379a06_0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88" y="2160926"/>
            <a:ext cx="49244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68e5379a06_0_234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로봇 ON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68e5379a06_0_234"/>
          <p:cNvSpPr/>
          <p:nvPr/>
        </p:nvSpPr>
        <p:spPr>
          <a:xfrm>
            <a:off x="2210103" y="5250019"/>
            <a:ext cx="7771800" cy="60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chemeClr val="lt1"/>
                </a:solidFill>
              </a:rPr>
              <a:t>ros2 launch minibot_bringup bringup_robot.launch.py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40" name="Google Shape;240;g268e5379a06_0_234"/>
          <p:cNvSpPr/>
          <p:nvPr/>
        </p:nvSpPr>
        <p:spPr>
          <a:xfrm flipH="1">
            <a:off x="6725875" y="1988850"/>
            <a:ext cx="49245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ssh 연결 창에 차례대로 명령어를 입력해줍니다.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8e5379a06_0_243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맵제작</a:t>
            </a:r>
            <a:r>
              <a:rPr b="1" lang="ko-KR" sz="2800">
                <a:solidFill>
                  <a:schemeClr val="dk2"/>
                </a:solidFill>
              </a:rPr>
              <a:t> ON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268e5379a06_0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950" y="2170112"/>
            <a:ext cx="9360094" cy="3251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68e5379a06_0_243"/>
          <p:cNvSpPr/>
          <p:nvPr/>
        </p:nvSpPr>
        <p:spPr>
          <a:xfrm>
            <a:off x="2210103" y="5250019"/>
            <a:ext cx="7771800" cy="60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ros2 launch minibot_navigation2 map_building.launch.py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48" name="Google Shape;248;g268e5379a06_0_243"/>
          <p:cNvSpPr/>
          <p:nvPr/>
        </p:nvSpPr>
        <p:spPr>
          <a:xfrm flipH="1">
            <a:off x="6725875" y="1988850"/>
            <a:ext cx="49245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ssh 연결 창에 차례대로 명령어를 입력해줍니다.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2b88f9b3c3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450" y="2171968"/>
            <a:ext cx="8825099" cy="30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b88f9b3c36_0_15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rviz</a:t>
            </a:r>
            <a:r>
              <a:rPr b="1" lang="ko-KR" sz="2800">
                <a:solidFill>
                  <a:schemeClr val="dk2"/>
                </a:solidFill>
              </a:rPr>
              <a:t> 띄우기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b88f9b3c36_0_15"/>
          <p:cNvSpPr/>
          <p:nvPr/>
        </p:nvSpPr>
        <p:spPr>
          <a:xfrm>
            <a:off x="1888675" y="5250025"/>
            <a:ext cx="8414700" cy="662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</a:rPr>
              <a:t>rviz2 -d ros2 pkg prefix minibot_navigation2/share/minibot_navigation2/rviz/ map_building.rviz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56" name="Google Shape;256;g2b88f9b3c36_0_15"/>
          <p:cNvSpPr/>
          <p:nvPr/>
        </p:nvSpPr>
        <p:spPr>
          <a:xfrm flipH="1">
            <a:off x="6725875" y="1988850"/>
            <a:ext cx="49245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로컬 터미널</a:t>
            </a: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에 차례대로 명령어를 입력해줍니다.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2b88f9b3c36_0_30"/>
          <p:cNvPicPr preferRelativeResize="0"/>
          <p:nvPr/>
        </p:nvPicPr>
        <p:blipFill rotWithShape="1">
          <a:blip r:embed="rId3">
            <a:alphaModFix/>
          </a:blip>
          <a:srcRect b="0" l="0" r="0" t="52444"/>
          <a:stretch/>
        </p:blipFill>
        <p:spPr>
          <a:xfrm>
            <a:off x="1667525" y="2172298"/>
            <a:ext cx="8856950" cy="28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b88f9b3c36_0_30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조작키</a:t>
            </a:r>
            <a:r>
              <a:rPr b="1" lang="ko-KR" sz="2800">
                <a:solidFill>
                  <a:schemeClr val="dk2"/>
                </a:solidFill>
              </a:rPr>
              <a:t> 띄우기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b88f9b3c36_0_30"/>
          <p:cNvSpPr/>
          <p:nvPr/>
        </p:nvSpPr>
        <p:spPr>
          <a:xfrm>
            <a:off x="1888675" y="5250025"/>
            <a:ext cx="8414700" cy="662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ros2 run teleop_twist_keyboard teleop_twist_keyboard cmd_vel:=base_controller/cmd_vel_unstamped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64" name="Google Shape;264;g2b88f9b3c36_0_30"/>
          <p:cNvSpPr/>
          <p:nvPr/>
        </p:nvSpPr>
        <p:spPr>
          <a:xfrm flipH="1">
            <a:off x="6725875" y="1988850"/>
            <a:ext cx="49245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로컬</a:t>
            </a: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터미널에 차례대로 명령어를 입력해줍니다.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88f9b3c36_0_48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rviz가 켜지면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2b88f9b3c36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897" y="1607625"/>
            <a:ext cx="6480204" cy="43969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b88f9b3c36_0_48"/>
          <p:cNvSpPr/>
          <p:nvPr/>
        </p:nvSpPr>
        <p:spPr>
          <a:xfrm>
            <a:off x="2741075" y="5319860"/>
            <a:ext cx="697200" cy="26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37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2022-08-19T02:45:41.000</dcterms:created>
  <dc:creator>이아람</dc:creator>
  <cp:lastModifiedBy>까막눈까마귀</cp:lastModifiedBy>
  <dcterms:modified xsi:type="dcterms:W3CDTF">2024-03-24T17:40:17.756</dcterms:modified>
  <cp:revision>1</cp:revision>
  <cp:version/>
</cp:coreProperties>
</file>