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7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8"/>
        <p:guide orient="horz" pos="2294"/>
        <p:guide orient="horz" pos="1570"/>
        <p:guide orient="horz" pos="661"/>
        <p:guide orient="horz" pos="1115"/>
        <p:guide orient="horz" pos="1432"/>
        <p:guide pos="3840"/>
        <p:guide pos="1253"/>
        <p:guide pos="345"/>
        <p:guide pos="7378"/>
        <p:guide pos="4384"/>
        <p:guide pos="5879"/>
        <p:guide pos="1842"/>
        <p:guide pos="23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0d7fd9c7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Char char="●"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0" name="Google Shape;200;g1f0d7fd9c71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b6fdc1048a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2b6fdc1048a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0d7fd9c71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-KR" sz="1100" b="1">
                <a:latin typeface="Arial"/>
                <a:ea typeface="Arial"/>
                <a:cs typeface="Arial"/>
                <a:sym typeface="Arial"/>
              </a:rPr>
              <a:t>목차 수정 한번 해야합니다. (+) 뒷배경 누르기</a:t>
            </a:r>
            <a:endParaRPr b="1"/>
          </a:p>
        </p:txBody>
      </p:sp>
      <p:sp>
        <p:nvSpPr>
          <p:cNvPr id="209" name="Google Shape;209;g1f0d7fd9c71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6fdc1048a_0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18" name="Google Shape;218;g2b6fdc1048a_0_1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6fdc1048a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25" name="Google Shape;225;g2b6fdc1048a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8f74351b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32" name="Google Shape;232;g2b8f74351b0_0_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6fdc1048a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39" name="Google Shape;239;g2b6fdc1048a_0_1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6fdc1048a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6" name="Google Shape;246;g2b6fdc1048a_0_1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6fdc1048a_0_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53" name="Google Shape;253;g2b6fdc1048a_0_1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6fdc1048a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2b6fdc1048a_0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8.png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9.jpeg"  /><Relationship Id="rId3" Type="http://schemas.openxmlformats.org/officeDocument/2006/relationships/image" Target="../media/image10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3">
  <p:cSld name="part1_2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g2685532f001_0_32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g2685532f001_0_32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2685532f001_0_32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lt1"/>
                </a:solidFill>
              </a:rPr>
              <a:t>실습 Part3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92" name="Google Shape;92;g2685532f001_0_3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685532f001_0_32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685532f001_0_32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g2685532f001_0_32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96" name="Google Shape;96;g2685532f001_0_32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2685532f001_0_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4">
  <p:cSld name="part1_1_1_1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g2685532f001_0_33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g2685532f001_0_33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685532f001_0_33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lt1"/>
                </a:solidFill>
              </a:rPr>
              <a:t>실습 Part4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02" name="Google Shape;102;g2685532f001_0_3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685532f001_0_33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685532f001_0_33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g2685532f001_0_33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106" name="Google Shape;106;g2685532f001_0_33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g2685532f001_0_3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5">
  <p:cSld name="part1_3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g2685532f001_0_34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g2685532f001_0_34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2685532f001_0_34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lt1"/>
                </a:solidFill>
              </a:rPr>
              <a:t>실습 Part5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2685532f001_0_3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685532f001_0_34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685532f001_0_34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g2685532f001_0_34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116" name="Google Shape;116;g2685532f001_0_34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2685532f001_0_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6">
  <p:cSld name="part1_1_2"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g2685532f001_0_35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g2685532f001_0_35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685532f001_0_35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lt1"/>
                </a:solidFill>
              </a:rPr>
              <a:t>실습 Part6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22" name="Google Shape;122;g2685532f001_0_3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685532f001_0_35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685532f001_0_35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g2685532f001_0_35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126" name="Google Shape;126;g2685532f001_0_35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2685532f001_0_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7">
  <p:cSld name="part1_3_1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g2685532f001_0_36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g2685532f001_0_36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685532f001_0_36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lt1"/>
                </a:solidFill>
              </a:rPr>
              <a:t>실습 Part7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2685532f001_0_3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685532f001_0_36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685532f001_0_36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g2685532f001_0_36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136" name="Google Shape;136;g2685532f001_0_36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2685532f001_0_3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8">
  <p:cSld name="part1_1_2_1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g2685532f001_0_37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g2685532f001_0_37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685532f001_0_37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lt1"/>
                </a:solidFill>
              </a:rPr>
              <a:t>실습 Part8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42" name="Google Shape;142;g2685532f001_0_3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685532f001_0_37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685532f001_0_37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g2685532f001_0_37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146" name="Google Shape;146;g2685532f001_0_37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2685532f001_0_3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9">
  <p:cSld name="part1_3_1_1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g2685532f001_0_38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g2685532f001_0_38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685532f001_0_38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lt1"/>
                </a:solidFill>
              </a:rPr>
              <a:t>실습 Part9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2685532f001_0_3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685532f001_0_38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685532f001_0_38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g2685532f001_0_38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156" name="Google Shape;156;g2685532f001_0_38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2685532f001_0_3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10">
  <p:cSld name="part1_1_2_1_1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g2685532f001_0_39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g2685532f001_0_39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685532f001_0_39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lt1"/>
                </a:solidFill>
              </a:rPr>
              <a:t>실습 Part10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62" name="Google Shape;162;g2685532f001_0_3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2685532f001_0_39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685532f001_0_39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g2685532f001_0_39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166" name="Google Shape;166;g2685532f001_0_39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2685532f001_0_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1"/>
          <p:cNvSpPr txBox="1"/>
          <p:nvPr>
            <p:ph idx="12" type="sldNum"/>
          </p:nvPr>
        </p:nvSpPr>
        <p:spPr>
          <a:xfrm>
            <a:off x="4724400" y="643497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</a:t>
            </a:r>
            <a:fld id="{00000000-1234-1234-1234-123412341234}" type="slidenum">
              <a:rPr lang="ko-KR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/>
              <a:t>-</a:t>
            </a:r>
            <a:endParaRPr/>
          </a:p>
        </p:txBody>
      </p:sp>
      <p:sp>
        <p:nvSpPr>
          <p:cNvPr id="170" name="Google Shape;170;p51"/>
          <p:cNvSpPr/>
          <p:nvPr/>
        </p:nvSpPr>
        <p:spPr>
          <a:xfrm>
            <a:off x="0" y="0"/>
            <a:ext cx="12192000" cy="840138"/>
          </a:xfrm>
          <a:prstGeom prst="rect">
            <a:avLst/>
          </a:prstGeom>
          <a:solidFill>
            <a:srgbClr val="C0E5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1"/>
          <p:cNvSpPr/>
          <p:nvPr/>
        </p:nvSpPr>
        <p:spPr>
          <a:xfrm>
            <a:off x="64363" y="-6735"/>
            <a:ext cx="136305" cy="840142"/>
          </a:xfrm>
          <a:prstGeom prst="rect">
            <a:avLst/>
          </a:prstGeom>
          <a:solidFill>
            <a:srgbClr val="224D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51"/>
          <p:cNvGrpSpPr/>
          <p:nvPr/>
        </p:nvGrpSpPr>
        <p:grpSpPr>
          <a:xfrm>
            <a:off x="9686943" y="54294"/>
            <a:ext cx="2386267" cy="772868"/>
            <a:chOff x="9686943" y="5102328"/>
            <a:chExt cx="2386267" cy="772868"/>
          </a:xfrm>
        </p:grpSpPr>
        <p:pic>
          <p:nvPicPr>
            <p:cNvPr id="173" name="Google Shape;173;p5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9686943" y="5129544"/>
              <a:ext cx="992859" cy="7379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28349" y="5102328"/>
              <a:ext cx="763207" cy="7728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417157" y="5498512"/>
              <a:ext cx="267746" cy="368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591556" y="5243853"/>
              <a:ext cx="481654" cy="48981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7" name="Google Shape;177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65680" y="6506681"/>
            <a:ext cx="866703" cy="256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빈 화면">
  <p:cSld name="1_빈 화면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82" name="Google Shape;182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52"/>
          <p:cNvPicPr preferRelativeResize="0"/>
          <p:nvPr/>
        </p:nvPicPr>
        <p:blipFill rotWithShape="1">
          <a:blip r:embed="rId3">
            <a:alphaModFix/>
          </a:blip>
          <a:srcRect b="0" l="0" r="82617" t="0"/>
          <a:stretch/>
        </p:blipFill>
        <p:spPr>
          <a:xfrm>
            <a:off x="0" y="7569"/>
            <a:ext cx="2119357" cy="959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1">
  <p:cSld name="part1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1"/>
          <p:cNvCxnSpPr/>
          <p:nvPr/>
        </p:nvCxnSpPr>
        <p:spPr>
          <a:xfrm>
            <a:off x="177800" y="692696"/>
            <a:ext cx="120142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41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1"/>
          <p:cNvSpPr txBox="1"/>
          <p:nvPr/>
        </p:nvSpPr>
        <p:spPr>
          <a:xfrm rot="5400000">
            <a:off x="-845820" y="798154"/>
            <a:ext cx="184912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1"/>
          <p:cNvSpPr txBox="1"/>
          <p:nvPr/>
        </p:nvSpPr>
        <p:spPr>
          <a:xfrm>
            <a:off x="11424592" y="6453336"/>
            <a:ext cx="798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1"/>
          <p:cNvSpPr txBox="1"/>
          <p:nvPr/>
        </p:nvSpPr>
        <p:spPr>
          <a:xfrm>
            <a:off x="284249" y="159023"/>
            <a:ext cx="40847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서울시 청소년 정신건강 분석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8;p41"/>
          <p:cNvCxnSpPr/>
          <p:nvPr/>
        </p:nvCxnSpPr>
        <p:spPr>
          <a:xfrm>
            <a:off x="191344" y="731866"/>
            <a:ext cx="504056" cy="32087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29" name="Google Shape;29;p41"/>
          <p:cNvSpPr/>
          <p:nvPr/>
        </p:nvSpPr>
        <p:spPr>
          <a:xfrm>
            <a:off x="5943600" y="332656"/>
            <a:ext cx="3248744" cy="3248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7" name="Google Shape;187;p5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5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5" name="Google Shape;195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bg>
      <p:bgPr>
        <a:solidFill>
          <a:srgbClr val="C0E5F3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6320" y="1572225"/>
            <a:ext cx="3582494" cy="3627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6363" y="1338377"/>
            <a:ext cx="1257606" cy="173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35935" y="4218540"/>
            <a:ext cx="812879" cy="8266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42"/>
          <p:cNvCxnSpPr/>
          <p:nvPr/>
        </p:nvCxnSpPr>
        <p:spPr>
          <a:xfrm>
            <a:off x="932873" y="5200068"/>
            <a:ext cx="10291425" cy="0"/>
          </a:xfrm>
          <a:prstGeom prst="straightConnector1">
            <a:avLst/>
          </a:prstGeom>
          <a:noFill/>
          <a:ln cap="flat" cmpd="sng" w="25400">
            <a:solidFill>
              <a:srgbClr val="224D9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6" name="Google Shape;3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7165" y="3931002"/>
            <a:ext cx="1383792" cy="4094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42"/>
          <p:cNvGrpSpPr/>
          <p:nvPr/>
        </p:nvGrpSpPr>
        <p:grpSpPr>
          <a:xfrm>
            <a:off x="1241044" y="1779277"/>
            <a:ext cx="1270021" cy="853087"/>
            <a:chOff x="200668" y="1418298"/>
            <a:chExt cx="937280" cy="629580"/>
          </a:xfrm>
        </p:grpSpPr>
        <p:sp>
          <p:nvSpPr>
            <p:cNvPr id="38" name="Google Shape;38;p42"/>
            <p:cNvSpPr/>
            <p:nvPr/>
          </p:nvSpPr>
          <p:spPr>
            <a:xfrm>
              <a:off x="200668" y="1418298"/>
              <a:ext cx="892493" cy="584775"/>
            </a:xfrm>
            <a:prstGeom prst="roundRect">
              <a:avLst>
                <a:gd fmla="val 16667" name="adj"/>
              </a:avLst>
            </a:prstGeom>
            <a:solidFill>
              <a:srgbClr val="224D9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2"/>
            <p:cNvSpPr/>
            <p:nvPr/>
          </p:nvSpPr>
          <p:spPr>
            <a:xfrm>
              <a:off x="292947" y="1494221"/>
              <a:ext cx="845001" cy="553657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224D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6">
  <p:cSld name="part6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50"/>
          <p:cNvCxnSpPr/>
          <p:nvPr/>
        </p:nvCxnSpPr>
        <p:spPr>
          <a:xfrm>
            <a:off x="177800" y="835707"/>
            <a:ext cx="120142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50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0"/>
          <p:cNvSpPr txBox="1"/>
          <p:nvPr/>
        </p:nvSpPr>
        <p:spPr>
          <a:xfrm rot="5400000">
            <a:off x="-845820" y="798154"/>
            <a:ext cx="184912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6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0"/>
          <p:cNvSpPr txBox="1"/>
          <p:nvPr>
            <p:ph idx="12" type="sldNum"/>
          </p:nvPr>
        </p:nvSpPr>
        <p:spPr>
          <a:xfrm>
            <a:off x="4724400" y="643497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</a:t>
            </a:r>
            <a:fld id="{00000000-1234-1234-1234-123412341234}" type="slidenum">
              <a:rPr lang="ko-KR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/>
              <a:t>-</a:t>
            </a:r>
            <a:endParaRPr/>
          </a:p>
        </p:txBody>
      </p:sp>
      <p:pic>
        <p:nvPicPr>
          <p:cNvPr id="67" name="Google Shape;67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1">
  <p:cSld name="part1_1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g2685532f001_0_30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g2685532f001_0_30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2685532f001_0_30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lt1"/>
                </a:solidFill>
              </a:rPr>
              <a:t>실습 Part1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g2685532f001_0_3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2685532f001_0_30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2685532f001_0_30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" name="Google Shape;75;g2685532f001_0_30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76" name="Google Shape;76;g2685532f001_0_30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g2685532f001_0_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2">
  <p:cSld name="part1_1_1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g2685532f001_0_31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" name="Google Shape;80;g2685532f001_0_31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2685532f001_0_31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lt1"/>
                </a:solidFill>
              </a:rPr>
              <a:t>실습 Part2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82" name="Google Shape;82;g2685532f001_0_3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2685532f001_0_31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2685532f001_0_31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g2685532f001_0_31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86" name="Google Shape;86;g2685532f001_0_31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g2685532f001_0_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1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0d7fd9c71_0_0"/>
          <p:cNvSpPr txBox="1"/>
          <p:nvPr/>
        </p:nvSpPr>
        <p:spPr>
          <a:xfrm>
            <a:off x="1385392" y="2182470"/>
            <a:ext cx="1505100" cy="646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ko-KR" sz="3600" b="1">
                <a:solidFill>
                  <a:srgbClr val="ffffff"/>
                </a:solidFill>
              </a:rPr>
              <a:t>2</a:t>
            </a:r>
            <a:r>
              <a:rPr lang="ko-KR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f0d7fd9c71_0_0"/>
          <p:cNvSpPr txBox="1"/>
          <p:nvPr/>
        </p:nvSpPr>
        <p:spPr>
          <a:xfrm>
            <a:off x="3243285" y="2115032"/>
            <a:ext cx="8934900" cy="831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4800" b="1">
                <a:solidFill>
                  <a:srgbClr val="ffffff"/>
                </a:solidFill>
              </a:rPr>
              <a:t>R</a:t>
            </a:r>
            <a:r>
              <a:rPr lang="en-US" altLang="ko-KR" sz="4800" b="1">
                <a:solidFill>
                  <a:srgbClr val="ffffff"/>
                </a:solidFill>
              </a:rPr>
              <a:t>OS2</a:t>
            </a:r>
            <a:r>
              <a:rPr lang="ko-KR" sz="4800" b="1">
                <a:solidFill>
                  <a:srgbClr val="ffffff"/>
                </a:solidFill>
              </a:rPr>
              <a:t> 세팅</a:t>
            </a:r>
            <a:endParaRPr lang="ko-KR" sz="4800" b="1">
              <a:solidFill>
                <a:srgbClr val="ffffff"/>
              </a:solidFill>
            </a:endParaRPr>
          </a:p>
        </p:txBody>
      </p:sp>
      <p:pic>
        <p:nvPicPr>
          <p:cNvPr id="204" name="Google Shape;204;g1f0d7fd9c71_0_0"/>
          <p:cNvPicPr/>
          <p:nvPr/>
        </p:nvPicPr>
        <p:blipFill rotWithShape="1">
          <a:blip r:embed="rId3">
            <a:alphaModFix/>
          </a:blip>
          <a:srcRect b="27200"/>
          <a:stretch>
            <a:fillRect/>
          </a:stretch>
        </p:blipFill>
        <p:spPr>
          <a:xfrm>
            <a:off x="0" y="3365701"/>
            <a:ext cx="12192001" cy="34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f0d7fd9c71_0_0"/>
          <p:cNvSpPr/>
          <p:nvPr/>
        </p:nvSpPr>
        <p:spPr>
          <a:xfrm>
            <a:off x="0" y="3365701"/>
            <a:ext cx="12192000" cy="3517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g2b6fdc1048a_0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825" y="1715399"/>
            <a:ext cx="7466352" cy="49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2b6fdc1048a_0_147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노트북 세팅</a:t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271" name="Google Shape;271;g2b6fdc1048a_0_147"/>
          <p:cNvSpPr/>
          <p:nvPr/>
        </p:nvSpPr>
        <p:spPr>
          <a:xfrm flipH="1">
            <a:off x="6744153" y="1367810"/>
            <a:ext cx="4855500" cy="3714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ros2 humble 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45C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0d7fd9c71_0_8"/>
          <p:cNvSpPr txBox="1"/>
          <p:nvPr/>
        </p:nvSpPr>
        <p:spPr>
          <a:xfrm>
            <a:off x="1331224" y="1381775"/>
            <a:ext cx="309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ko-KR" sz="3600">
                <a:solidFill>
                  <a:srgbClr val="FFFFFF"/>
                </a:solidFill>
              </a:rPr>
              <a:t>2</a:t>
            </a:r>
            <a:r>
              <a:rPr b="1" i="0" lang="ko-K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ko-KR" sz="3600">
                <a:solidFill>
                  <a:schemeClr val="lt1"/>
                </a:solidFill>
              </a:rPr>
              <a:t>목차</a:t>
            </a:r>
            <a:endParaRPr b="1" sz="3600">
              <a:solidFill>
                <a:srgbClr val="FFFFFF"/>
              </a:solidFill>
            </a:endParaRPr>
          </a:p>
        </p:txBody>
      </p:sp>
      <p:pic>
        <p:nvPicPr>
          <p:cNvPr id="212" name="Google Shape;212;g1f0d7fd9c71_0_8"/>
          <p:cNvPicPr preferRelativeResize="0"/>
          <p:nvPr/>
        </p:nvPicPr>
        <p:blipFill rotWithShape="1">
          <a:blip r:embed="rId3">
            <a:alphaModFix/>
          </a:blip>
          <a:srcRect b="27198" l="0" r="0" t="0"/>
          <a:stretch/>
        </p:blipFill>
        <p:spPr>
          <a:xfrm>
            <a:off x="0" y="3365701"/>
            <a:ext cx="12192001" cy="34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f0d7fd9c71_0_8"/>
          <p:cNvSpPr/>
          <p:nvPr/>
        </p:nvSpPr>
        <p:spPr>
          <a:xfrm>
            <a:off x="0" y="3365701"/>
            <a:ext cx="12192000" cy="3517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f0d7fd9c71_0_8"/>
          <p:cNvSpPr txBox="1"/>
          <p:nvPr/>
        </p:nvSpPr>
        <p:spPr>
          <a:xfrm>
            <a:off x="2350901" y="2631757"/>
            <a:ext cx="89349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b="1" lang="ko-KR" sz="2000">
                <a:solidFill>
                  <a:schemeClr val="lt1"/>
                </a:solidFill>
              </a:rPr>
              <a:t>하드웨어 구성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b="1" lang="ko-KR" sz="2000">
                <a:solidFill>
                  <a:schemeClr val="lt1"/>
                </a:solidFill>
              </a:rPr>
              <a:t>하드웨어 연결 및 주의사항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b="1" lang="ko-KR" sz="2000">
                <a:solidFill>
                  <a:schemeClr val="lt1"/>
                </a:solidFill>
              </a:rPr>
              <a:t>핑크봇을 위한 노트북 세팅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b="1" lang="ko-KR" sz="2000">
                <a:solidFill>
                  <a:schemeClr val="lt1"/>
                </a:solidFill>
              </a:rPr>
              <a:t>로봇연결을 위해 필요한 세팅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b="1" lang="ko-KR" sz="2000">
                <a:solidFill>
                  <a:schemeClr val="lt1"/>
                </a:solidFill>
              </a:rPr>
              <a:t>필요한 기술 정의 및 간단 설명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15" name="Google Shape;215;g1f0d7fd9c71_0_8"/>
          <p:cNvSpPr txBox="1"/>
          <p:nvPr/>
        </p:nvSpPr>
        <p:spPr>
          <a:xfrm>
            <a:off x="5926700" y="2346800"/>
            <a:ext cx="601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2b6fdc1048a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463" y="1773261"/>
            <a:ext cx="5209082" cy="497726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b6fdc1048a_0_111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노트북 세팅</a:t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222" name="Google Shape;222;g2b6fdc1048a_0_111"/>
          <p:cNvSpPr/>
          <p:nvPr/>
        </p:nvSpPr>
        <p:spPr>
          <a:xfrm flipH="1">
            <a:off x="6744153" y="2053610"/>
            <a:ext cx="4855500" cy="3714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ros2 humble install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2b6fdc1048a_0_117"/>
          <p:cNvPicPr preferRelativeResize="0"/>
          <p:nvPr/>
        </p:nvPicPr>
        <p:blipFill rotWithShape="1">
          <a:blip r:embed="rId3">
            <a:alphaModFix/>
          </a:blip>
          <a:srcRect b="53434" l="0" r="0" t="0"/>
          <a:stretch/>
        </p:blipFill>
        <p:spPr>
          <a:xfrm>
            <a:off x="2645475" y="2050116"/>
            <a:ext cx="6690624" cy="318822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b6fdc1048a_0_117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노트북 세팅</a:t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229" name="Google Shape;229;g2b6fdc1048a_0_117"/>
          <p:cNvSpPr/>
          <p:nvPr/>
        </p:nvSpPr>
        <p:spPr>
          <a:xfrm flipH="1">
            <a:off x="6744153" y="2053610"/>
            <a:ext cx="4855500" cy="3714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ros2 humble install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2b8f74351b0_0_6"/>
          <p:cNvPicPr preferRelativeResize="0"/>
          <p:nvPr/>
        </p:nvPicPr>
        <p:blipFill rotWithShape="1">
          <a:blip r:embed="rId3">
            <a:alphaModFix/>
          </a:blip>
          <a:srcRect b="0" l="0" r="0" t="46732"/>
          <a:stretch/>
        </p:blipFill>
        <p:spPr>
          <a:xfrm>
            <a:off x="2645475" y="2085307"/>
            <a:ext cx="6901050" cy="37616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b8f74351b0_0_6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노트북 세팅</a:t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236" name="Google Shape;236;g2b8f74351b0_0_6"/>
          <p:cNvSpPr/>
          <p:nvPr/>
        </p:nvSpPr>
        <p:spPr>
          <a:xfrm flipH="1">
            <a:off x="6744153" y="1901210"/>
            <a:ext cx="4855500" cy="3714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ros2 humble install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g2b6fdc1048a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650" y="1613486"/>
            <a:ext cx="6250712" cy="497726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2b6fdc1048a_0_123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노트북 세팅</a:t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243" name="Google Shape;243;g2b6fdc1048a_0_123"/>
          <p:cNvSpPr/>
          <p:nvPr/>
        </p:nvSpPr>
        <p:spPr>
          <a:xfrm flipH="1">
            <a:off x="6744153" y="1520210"/>
            <a:ext cx="4855500" cy="3714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ros2 humble install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2b6fdc1048a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650" y="1453986"/>
            <a:ext cx="6250712" cy="497726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2b6fdc1048a_0_129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노트북 세팅</a:t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250" name="Google Shape;250;g2b6fdc1048a_0_129"/>
          <p:cNvSpPr/>
          <p:nvPr/>
        </p:nvSpPr>
        <p:spPr>
          <a:xfrm flipH="1">
            <a:off x="6744153" y="1596410"/>
            <a:ext cx="4855500" cy="3714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ros2 humble 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6fdc1048a_0_135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노트북 세팅</a:t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id="256" name="Google Shape;256;g2b6fdc1048a_0_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325" y="1892386"/>
            <a:ext cx="6439354" cy="433863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2b6fdc1048a_0_135"/>
          <p:cNvSpPr/>
          <p:nvPr/>
        </p:nvSpPr>
        <p:spPr>
          <a:xfrm flipH="1">
            <a:off x="6744153" y="1773420"/>
            <a:ext cx="4855500" cy="3714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ros2 humble 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g2b6fdc1048a_0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350" y="2272610"/>
            <a:ext cx="735330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b6fdc1048a_0_141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노트북 세팅</a:t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264" name="Google Shape;264;g2b6fdc1048a_0_141"/>
          <p:cNvSpPr/>
          <p:nvPr/>
        </p:nvSpPr>
        <p:spPr>
          <a:xfrm flipH="1">
            <a:off x="6744153" y="2129810"/>
            <a:ext cx="4855500" cy="371400"/>
          </a:xfrm>
          <a:prstGeom prst="homePlate">
            <a:avLst>
              <a:gd fmla="val 50000" name="adj"/>
            </a:avLst>
          </a:prstGeom>
          <a:solidFill>
            <a:srgbClr val="002060">
              <a:alpha val="7882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ros2 humble 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/>
  <ep:Paragraphs>0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2022-08-19T02:45:41.000</dcterms:created>
  <dc:creator>이아람</dc:creator>
  <cp:lastModifiedBy>까막눈까마귀</cp:lastModifiedBy>
  <dcterms:modified xsi:type="dcterms:W3CDTF">2024-03-24T21:02:35.993</dcterms:modified>
  <cp:revision>2</cp:revision>
  <cp:version/>
</cp:coreProperties>
</file>