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7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7"/>
        <p:guide orient="horz" pos="2294"/>
        <p:guide orient="horz" pos="1570"/>
        <p:guide orient="horz" pos="660"/>
        <p:guide orient="horz" pos="1114"/>
        <p:guide orient="horz" pos="1431"/>
        <p:guide pos="3840"/>
        <p:guide pos="1252"/>
        <p:guide pos="345"/>
        <p:guide pos="7378"/>
        <p:guide pos="4384"/>
        <p:guide pos="5878"/>
        <p:guide pos="1842"/>
        <p:guide pos="23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f0d925926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00" name="Google Shape;200;g1f0d925926c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b8fab552bb_4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71" name="Google Shape;271;g2b8fab552bb_4_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b8fab552bb_4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2b8fab552bb_4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b8fab552bb_4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2b8fab552bb_4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b8fab552bb_4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2b8fab552bb_4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b8fab552bb_4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g2b8fab552bb_4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8ad5a9a36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-KR" sz="1100" b="1">
                <a:latin typeface="Arial"/>
                <a:ea typeface="Arial"/>
                <a:cs typeface="Arial"/>
                <a:sym typeface="Arial"/>
              </a:rPr>
              <a:t>목차 수정 한번 해야합니다. (+) 뒷배경 누르기</a:t>
            </a:r>
            <a:endParaRPr b="1"/>
          </a:p>
        </p:txBody>
      </p:sp>
      <p:sp>
        <p:nvSpPr>
          <p:cNvPr id="209" name="Google Shape;209;g268ad5a9a36_1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8fab552bb_4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18" name="Google Shape;218;g2b8fab552bb_4_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8ad5a9a36_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25" name="Google Shape;225;g268ad5a9a36_1_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8fab552bb_4_8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b8fab552bb_4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33" name="Google Shape;233;g2b8fab552bb_4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8ad5a9a36_1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42" name="Google Shape;242;g268ad5a9a36_1_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8ad5a9a36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49" name="Google Shape;249;g268ad5a9a36_1_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8ad5a9a36_1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56" name="Google Shape;256;g268ad5a9a36_1_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b8fab552bb_4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64" name="Google Shape;264;g2b8fab552bb_4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9.jpeg"  /><Relationship Id="rId3" Type="http://schemas.openxmlformats.org/officeDocument/2006/relationships/image" Target="../media/image10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8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7">
  <p:cSld name="part1_3_1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g2685538f99b_0_16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g2685538f99b_0_16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g2685538f99b_0_16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실습 Part7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g2685538f99b_0_1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g2685538f99b_0_16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g2685538f99b_0_16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22;g2685538f99b_0_16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23" name="Google Shape;23;g2685538f99b_0_16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g2685538f99b_0_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1">
  <p:cSld name="part1_1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g2685538f99b_0_10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g2685538f99b_0_10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2685538f99b_0_10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실습 Part1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2685538f99b_0_1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685538f99b_0_10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2685538f99b_0_10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g2685538f99b_0_10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96" name="Google Shape;96;g2685538f99b_0_10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g2685538f99b_0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2">
  <p:cSld name="part1_1_1"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g2685538f99b_0_11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g2685538f99b_0_11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2685538f99b_0_11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실습 Part2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g2685538f99b_0_1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2685538f99b_0_11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2685538f99b_0_11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g2685538f99b_0_11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106" name="Google Shape;106;g2685538f99b_0_11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g2685538f99b_0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3">
  <p:cSld name="part1_2"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g2685538f99b_0_12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g2685538f99b_0_12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2685538f99b_0_12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실습 Part3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g2685538f99b_0_1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685538f99b_0_12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2685538f99b_0_12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g2685538f99b_0_12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116" name="Google Shape;116;g2685538f99b_0_12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2685538f99b_0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4">
  <p:cSld name="part1_1_1_1"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g2685538f99b_0_13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g2685538f99b_0_13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2685538f99b_0_13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실습 Part4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2685538f99b_0_1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685538f99b_0_13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685538f99b_0_13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g2685538f99b_0_13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126" name="Google Shape;126;g2685538f99b_0_13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g2685538f99b_0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5">
  <p:cSld name="part1_3"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g2685538f99b_0_14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g2685538f99b_0_14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685538f99b_0_14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실습 Part5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2685538f99b_0_1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2685538f99b_0_14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2685538f99b_0_14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g2685538f99b_0_14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136" name="Google Shape;136;g2685538f99b_0_14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g2685538f99b_0_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6">
  <p:cSld name="part1_1_2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g2685538f99b_0_15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g2685538f99b_0_15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685538f99b_0_15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실습 Part6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2685538f99b_0_1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685538f99b_0_15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2685538f99b_0_15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g2685538f99b_0_15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146" name="Google Shape;146;g2685538f99b_0_15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2685538f99b_0_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8">
  <p:cSld name="part1_1_2_1"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g2685538f99b_0_17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g2685538f99b_0_17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2685538f99b_0_17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실습 Part8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2685538f99b_0_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685538f99b_0_17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685538f99b_0_17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g2685538f99b_0_17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156" name="Google Shape;156;g2685538f99b_0_17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2685538f99b_0_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9">
  <p:cSld name="part1_3_1_1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g2685538f99b_0_18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g2685538f99b_0_18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2685538f99b_0_18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실습 Part9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2685538f99b_0_1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2685538f99b_0_18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2685538f99b_0_18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g2685538f99b_0_18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166" name="Google Shape;166;g2685538f99b_0_18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2685538f99b_0_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10">
  <p:cSld name="part1_1_2_1_1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g2685538f99b_0_19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g2685538f99b_0_19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685538f99b_0_19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실습 Part10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2685538f99b_0_1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685538f99b_0_19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2685538f99b_0_19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g2685538f99b_0_19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176" name="Google Shape;176;g2685538f99b_0_19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g2685538f99b_0_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빈 화면">
  <p:cSld name="1_빈 화면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82" name="Google Shape;182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52"/>
          <p:cNvPicPr preferRelativeResize="0"/>
          <p:nvPr/>
        </p:nvPicPr>
        <p:blipFill rotWithShape="1">
          <a:blip r:embed="rId3">
            <a:alphaModFix/>
          </a:blip>
          <a:srcRect b="0" l="0" r="82617" t="0"/>
          <a:stretch/>
        </p:blipFill>
        <p:spPr>
          <a:xfrm>
            <a:off x="0" y="7569"/>
            <a:ext cx="2119357" cy="959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5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7" name="Google Shape;187;p5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88" name="Google Shape;188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5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5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5" name="Google Shape;195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rt1">
  <p:cSld name="part1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41"/>
          <p:cNvCxnSpPr/>
          <p:nvPr/>
        </p:nvCxnSpPr>
        <p:spPr>
          <a:xfrm>
            <a:off x="177800" y="692696"/>
            <a:ext cx="120142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41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1"/>
          <p:cNvSpPr txBox="1"/>
          <p:nvPr/>
        </p:nvSpPr>
        <p:spPr>
          <a:xfrm rot="5400000">
            <a:off x="-845820" y="798154"/>
            <a:ext cx="1849121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Analytics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1"/>
          <p:cNvSpPr txBox="1"/>
          <p:nvPr/>
        </p:nvSpPr>
        <p:spPr>
          <a:xfrm>
            <a:off x="11424592" y="6453336"/>
            <a:ext cx="7989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1"/>
          <p:cNvSpPr txBox="1"/>
          <p:nvPr/>
        </p:nvSpPr>
        <p:spPr>
          <a:xfrm>
            <a:off x="284249" y="159023"/>
            <a:ext cx="40847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서울시 청소년 정신건강 분석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38;p41"/>
          <p:cNvCxnSpPr/>
          <p:nvPr/>
        </p:nvCxnSpPr>
        <p:spPr>
          <a:xfrm>
            <a:off x="191344" y="731866"/>
            <a:ext cx="504056" cy="32087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39" name="Google Shape;39;p41"/>
          <p:cNvSpPr/>
          <p:nvPr/>
        </p:nvSpPr>
        <p:spPr>
          <a:xfrm>
            <a:off x="5943600" y="332656"/>
            <a:ext cx="3248744" cy="3248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bg>
      <p:bgPr>
        <a:solidFill>
          <a:srgbClr val="C0E5F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6320" y="1572225"/>
            <a:ext cx="3582494" cy="3627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6363" y="1338377"/>
            <a:ext cx="1257606" cy="1733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35935" y="4218540"/>
            <a:ext cx="812879" cy="8266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42"/>
          <p:cNvCxnSpPr/>
          <p:nvPr/>
        </p:nvCxnSpPr>
        <p:spPr>
          <a:xfrm>
            <a:off x="932873" y="5200068"/>
            <a:ext cx="10291425" cy="0"/>
          </a:xfrm>
          <a:prstGeom prst="straightConnector1">
            <a:avLst/>
          </a:prstGeom>
          <a:noFill/>
          <a:ln cap="flat" cmpd="sng" w="25400">
            <a:solidFill>
              <a:srgbClr val="224D9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6" name="Google Shape;46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97165" y="3931002"/>
            <a:ext cx="1383792" cy="4094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" name="Google Shape;47;p42"/>
          <p:cNvGrpSpPr/>
          <p:nvPr/>
        </p:nvGrpSpPr>
        <p:grpSpPr>
          <a:xfrm>
            <a:off x="1241044" y="1779277"/>
            <a:ext cx="1270021" cy="853087"/>
            <a:chOff x="200668" y="1418298"/>
            <a:chExt cx="937280" cy="629580"/>
          </a:xfrm>
        </p:grpSpPr>
        <p:sp>
          <p:nvSpPr>
            <p:cNvPr id="48" name="Google Shape;48;p42"/>
            <p:cNvSpPr/>
            <p:nvPr/>
          </p:nvSpPr>
          <p:spPr>
            <a:xfrm>
              <a:off x="200668" y="1418298"/>
              <a:ext cx="892493" cy="584775"/>
            </a:xfrm>
            <a:prstGeom prst="roundRect">
              <a:avLst>
                <a:gd fmla="val 16667" name="adj"/>
              </a:avLst>
            </a:prstGeom>
            <a:solidFill>
              <a:srgbClr val="224D9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42"/>
            <p:cNvSpPr/>
            <p:nvPr/>
          </p:nvSpPr>
          <p:spPr>
            <a:xfrm>
              <a:off x="292947" y="1494221"/>
              <a:ext cx="845001" cy="553657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224D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4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4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4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rt2">
  <p:cSld name="part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46"/>
          <p:cNvCxnSpPr/>
          <p:nvPr/>
        </p:nvCxnSpPr>
        <p:spPr>
          <a:xfrm>
            <a:off x="177800" y="835707"/>
            <a:ext cx="120142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" name="Google Shape;74;p46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6"/>
          <p:cNvSpPr txBox="1"/>
          <p:nvPr/>
        </p:nvSpPr>
        <p:spPr>
          <a:xfrm rot="5400000">
            <a:off x="-845820" y="798154"/>
            <a:ext cx="1849121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2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6"/>
          <p:cNvSpPr txBox="1"/>
          <p:nvPr>
            <p:ph idx="12" type="sldNum"/>
          </p:nvPr>
        </p:nvSpPr>
        <p:spPr>
          <a:xfrm>
            <a:off x="4724400" y="643497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</a:t>
            </a:r>
            <a:fld id="{00000000-1234-1234-1234-123412341234}" type="slidenum">
              <a:rPr lang="ko-KR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/>
              <a:t>-</a:t>
            </a:r>
            <a:endParaRPr/>
          </a:p>
        </p:txBody>
      </p:sp>
      <p:pic>
        <p:nvPicPr>
          <p:cNvPr id="77" name="Google Shape;77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1"/>
          <p:cNvSpPr txBox="1"/>
          <p:nvPr>
            <p:ph idx="12" type="sldNum"/>
          </p:nvPr>
        </p:nvSpPr>
        <p:spPr>
          <a:xfrm>
            <a:off x="4724400" y="643497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</a:t>
            </a:r>
            <a:fld id="{00000000-1234-1234-1234-123412341234}" type="slidenum">
              <a:rPr lang="ko-KR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/>
              <a:t>-</a:t>
            </a:r>
            <a:endParaRPr/>
          </a:p>
        </p:txBody>
      </p:sp>
      <p:sp>
        <p:nvSpPr>
          <p:cNvPr id="80" name="Google Shape;80;p51"/>
          <p:cNvSpPr/>
          <p:nvPr/>
        </p:nvSpPr>
        <p:spPr>
          <a:xfrm>
            <a:off x="0" y="0"/>
            <a:ext cx="12192000" cy="840138"/>
          </a:xfrm>
          <a:prstGeom prst="rect">
            <a:avLst/>
          </a:prstGeom>
          <a:solidFill>
            <a:srgbClr val="C0E5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1"/>
          <p:cNvSpPr/>
          <p:nvPr/>
        </p:nvSpPr>
        <p:spPr>
          <a:xfrm>
            <a:off x="64363" y="-6735"/>
            <a:ext cx="136305" cy="840142"/>
          </a:xfrm>
          <a:prstGeom prst="rect">
            <a:avLst/>
          </a:prstGeom>
          <a:solidFill>
            <a:srgbClr val="224D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" name="Google Shape;82;p51"/>
          <p:cNvGrpSpPr/>
          <p:nvPr/>
        </p:nvGrpSpPr>
        <p:grpSpPr>
          <a:xfrm>
            <a:off x="9686943" y="54294"/>
            <a:ext cx="2386267" cy="772868"/>
            <a:chOff x="9686943" y="5102328"/>
            <a:chExt cx="2386267" cy="772868"/>
          </a:xfrm>
        </p:grpSpPr>
        <p:pic>
          <p:nvPicPr>
            <p:cNvPr id="83" name="Google Shape;83;p5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9686943" y="5129544"/>
              <a:ext cx="992859" cy="7379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828349" y="5102328"/>
              <a:ext cx="763207" cy="7728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417157" y="5498512"/>
              <a:ext cx="267746" cy="368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591556" y="5243853"/>
              <a:ext cx="481654" cy="48981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7" name="Google Shape;87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65680" y="6506681"/>
            <a:ext cx="866703" cy="256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slideLayout" Target="../slideLayouts/slideLayout21.xml"  /><Relationship Id="rId22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2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2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1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1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1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0d925926c_0_0"/>
          <p:cNvSpPr txBox="1"/>
          <p:nvPr/>
        </p:nvSpPr>
        <p:spPr>
          <a:xfrm>
            <a:off x="1291483" y="2236132"/>
            <a:ext cx="1820364" cy="646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altLang="ko-KR" sz="3600" b="1">
                <a:solidFill>
                  <a:srgbClr val="ffffff"/>
                </a:solidFill>
              </a:rPr>
              <a:t>10</a:t>
            </a:r>
            <a:r>
              <a:rPr lang="ko-KR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ko-KR"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f0d925926c_0_0"/>
          <p:cNvSpPr txBox="1"/>
          <p:nvPr/>
        </p:nvSpPr>
        <p:spPr>
          <a:xfrm>
            <a:off x="3243285" y="2115032"/>
            <a:ext cx="8934900" cy="831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800" b="1">
                <a:solidFill>
                  <a:srgbClr val="ffffff"/>
                </a:solidFill>
              </a:rPr>
              <a:t>ROS</a:t>
            </a:r>
            <a:r>
              <a:rPr lang="ko-KR" sz="4800" b="1">
                <a:solidFill>
                  <a:srgbClr val="ffffff"/>
                </a:solidFill>
              </a:rPr>
              <a:t>2_pkg</a:t>
            </a:r>
            <a:endParaRPr lang="ko-KR" sz="4800" b="1">
              <a:solidFill>
                <a:srgbClr val="ffffff"/>
              </a:solidFill>
            </a:endParaRPr>
          </a:p>
        </p:txBody>
      </p:sp>
      <p:pic>
        <p:nvPicPr>
          <p:cNvPr id="204" name="Google Shape;204;g1f0d925926c_0_0"/>
          <p:cNvPicPr/>
          <p:nvPr/>
        </p:nvPicPr>
        <p:blipFill rotWithShape="1">
          <a:blip r:embed="rId3">
            <a:alphaModFix/>
          </a:blip>
          <a:srcRect b="27200"/>
          <a:stretch>
            <a:fillRect/>
          </a:stretch>
        </p:blipFill>
        <p:spPr>
          <a:xfrm>
            <a:off x="0" y="3365701"/>
            <a:ext cx="12192001" cy="34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f0d925926c_0_0"/>
          <p:cNvSpPr/>
          <p:nvPr/>
        </p:nvSpPr>
        <p:spPr>
          <a:xfrm>
            <a:off x="0" y="3365701"/>
            <a:ext cx="12192000" cy="3517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g2b8fab552bb_4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900" y="2425011"/>
            <a:ext cx="5620896" cy="435526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2b8fab552bb_4_31"/>
          <p:cNvSpPr/>
          <p:nvPr/>
        </p:nvSpPr>
        <p:spPr>
          <a:xfrm flipH="1">
            <a:off x="7691250" y="2053600"/>
            <a:ext cx="3908400" cy="371400"/>
          </a:xfrm>
          <a:prstGeom prst="homePlate">
            <a:avLst>
              <a:gd fmla="val 50000" name="adj"/>
            </a:avLst>
          </a:prstGeom>
          <a:solidFill>
            <a:srgbClr val="002060">
              <a:alpha val="7804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이 화면에서 만 아래로 내린다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2b8fab552bb_4_31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nano로 bashrc 진입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g2b8fab552bb_4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50" y="2889425"/>
            <a:ext cx="11379851" cy="312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2b8fab552bb_4_37"/>
          <p:cNvSpPr/>
          <p:nvPr/>
        </p:nvSpPr>
        <p:spPr>
          <a:xfrm flipH="1">
            <a:off x="3790300" y="2046975"/>
            <a:ext cx="8014500" cy="371400"/>
          </a:xfrm>
          <a:prstGeom prst="homePlate">
            <a:avLst>
              <a:gd fmla="val 50000" name="adj"/>
            </a:avLst>
          </a:prstGeom>
          <a:solidFill>
            <a:srgbClr val="002060">
              <a:alpha val="7804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source를 설정하시거나 아니면 alias 설정 둘중 하나만 진행하시면 됩니다!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2b8fab552bb_4_37"/>
          <p:cNvSpPr/>
          <p:nvPr/>
        </p:nvSpPr>
        <p:spPr>
          <a:xfrm>
            <a:off x="8602075" y="5274725"/>
            <a:ext cx="3515400" cy="794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0978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FFFFFF"/>
                </a:solidFill>
              </a:rPr>
              <a:t>Pinkbot 까지 작성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2b8fab552bb_4_37"/>
          <p:cNvSpPr/>
          <p:nvPr/>
        </p:nvSpPr>
        <p:spPr>
          <a:xfrm>
            <a:off x="5183725" y="3247550"/>
            <a:ext cx="7173000" cy="794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0978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FFFFFF"/>
                </a:solidFill>
              </a:rPr>
              <a:t>ros_domain_num은 다른사람과 겸칩지 않도록 번호 설정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2b8fab552bb_4_37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nano로 bashrc 진입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g2b8fab552bb_4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513" y="2425000"/>
            <a:ext cx="8050965" cy="44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2b8fab552bb_4_43"/>
          <p:cNvSpPr/>
          <p:nvPr/>
        </p:nvSpPr>
        <p:spPr>
          <a:xfrm flipH="1">
            <a:off x="6146850" y="2053600"/>
            <a:ext cx="5452800" cy="371400"/>
          </a:xfrm>
          <a:prstGeom prst="homePlate">
            <a:avLst>
              <a:gd fmla="val 50000" name="adj"/>
            </a:avLst>
          </a:prstGeom>
          <a:solidFill>
            <a:srgbClr val="002060">
              <a:alpha val="7804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Ctrl + X , y , enter 순서 맞춰 누르면 저장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2b8fab552bb_4_43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nano로 bashrc 진입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g2b8fab552bb_4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724" y="2425000"/>
            <a:ext cx="7626551" cy="419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2b8fab552bb_4_49"/>
          <p:cNvSpPr/>
          <p:nvPr/>
        </p:nvSpPr>
        <p:spPr>
          <a:xfrm>
            <a:off x="7559050" y="5829625"/>
            <a:ext cx="4551600" cy="794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0978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FFFFFF"/>
                </a:solidFill>
              </a:rPr>
              <a:t>nano 에서 오타나면 이렇게 나온다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2b8fab552bb_4_49"/>
          <p:cNvSpPr/>
          <p:nvPr/>
        </p:nvSpPr>
        <p:spPr>
          <a:xfrm flipH="1">
            <a:off x="9123750" y="2053600"/>
            <a:ext cx="2475900" cy="371400"/>
          </a:xfrm>
          <a:prstGeom prst="homePlate">
            <a:avLst>
              <a:gd fmla="val 50000" name="adj"/>
            </a:avLst>
          </a:prstGeom>
          <a:solidFill>
            <a:srgbClr val="002060">
              <a:alpha val="7804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오타 주의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2b8fab552bb_4_49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nano로 bashrc 진입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b8fab552bb_4_66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설정 완료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2b8fab552bb_4_66"/>
          <p:cNvSpPr/>
          <p:nvPr/>
        </p:nvSpPr>
        <p:spPr>
          <a:xfrm flipH="1">
            <a:off x="9123750" y="2053600"/>
            <a:ext cx="2475900" cy="371400"/>
          </a:xfrm>
          <a:prstGeom prst="homePlate">
            <a:avLst>
              <a:gd fmla="val 50000" name="adj"/>
            </a:avLst>
          </a:prstGeom>
          <a:solidFill>
            <a:srgbClr val="002060">
              <a:alpha val="7804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정상 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g2b8fab552bb_4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525" y="2424999"/>
            <a:ext cx="8050942" cy="44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2b8fab552bb_4_66"/>
          <p:cNvSpPr/>
          <p:nvPr/>
        </p:nvSpPr>
        <p:spPr>
          <a:xfrm>
            <a:off x="5008875" y="5982025"/>
            <a:ext cx="7254300" cy="794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0978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FFFFFF"/>
                </a:solidFill>
              </a:rPr>
              <a:t>alias 로 지정한 단어 를 입력하면 저장해 놓은 명령어가 실행된다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345C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8ad5a9a36_1_8"/>
          <p:cNvSpPr txBox="1"/>
          <p:nvPr/>
        </p:nvSpPr>
        <p:spPr>
          <a:xfrm>
            <a:off x="1331224" y="1381775"/>
            <a:ext cx="309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b="1" lang="ko-KR" sz="3600">
                <a:solidFill>
                  <a:srgbClr val="FFFFFF"/>
                </a:solidFill>
              </a:rPr>
              <a:t>9</a:t>
            </a:r>
            <a:r>
              <a:rPr b="1" i="0" lang="ko-KR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i="0" lang="ko-K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g268ad5a9a36_1_8"/>
          <p:cNvPicPr preferRelativeResize="0"/>
          <p:nvPr/>
        </p:nvPicPr>
        <p:blipFill rotWithShape="1">
          <a:blip r:embed="rId3">
            <a:alphaModFix/>
          </a:blip>
          <a:srcRect b="27197" l="0" r="0" t="0"/>
          <a:stretch/>
        </p:blipFill>
        <p:spPr>
          <a:xfrm>
            <a:off x="0" y="3365701"/>
            <a:ext cx="12192001" cy="34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268ad5a9a36_1_8"/>
          <p:cNvSpPr/>
          <p:nvPr/>
        </p:nvSpPr>
        <p:spPr>
          <a:xfrm>
            <a:off x="0" y="3365701"/>
            <a:ext cx="12192000" cy="3517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268ad5a9a36_1_8"/>
          <p:cNvSpPr txBox="1"/>
          <p:nvPr/>
        </p:nvSpPr>
        <p:spPr>
          <a:xfrm>
            <a:off x="2350901" y="2631757"/>
            <a:ext cx="8934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</a:pPr>
            <a:r>
              <a:rPr b="1" lang="ko-KR" sz="2000">
                <a:solidFill>
                  <a:schemeClr val="lt1"/>
                </a:solidFill>
              </a:rPr>
              <a:t>GIT 설치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b="1" lang="ko-KR" sz="2000">
                <a:solidFill>
                  <a:schemeClr val="lt1"/>
                </a:solidFill>
              </a:rPr>
              <a:t>GIT CLONE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15" name="Google Shape;215;g268ad5a9a36_1_8"/>
          <p:cNvSpPr txBox="1"/>
          <p:nvPr/>
        </p:nvSpPr>
        <p:spPr>
          <a:xfrm>
            <a:off x="5926700" y="2346800"/>
            <a:ext cx="601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8fab552bb_4_2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Git</a:t>
            </a:r>
            <a:r>
              <a:rPr b="1" i="0" lang="ko-KR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설치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2b8fab552bb_4_2"/>
          <p:cNvSpPr/>
          <p:nvPr/>
        </p:nvSpPr>
        <p:spPr>
          <a:xfrm flipH="1">
            <a:off x="9570750" y="2053600"/>
            <a:ext cx="2028900" cy="371400"/>
          </a:xfrm>
          <a:prstGeom prst="homePlate">
            <a:avLst>
              <a:gd fmla="val 50000" name="adj"/>
            </a:avLst>
          </a:prstGeom>
          <a:solidFill>
            <a:srgbClr val="002060">
              <a:alpha val="7804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 설치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2b8fab552bb_4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450" y="2425011"/>
            <a:ext cx="5753100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8ad5a9a36_1_16"/>
          <p:cNvSpPr txBox="1"/>
          <p:nvPr/>
        </p:nvSpPr>
        <p:spPr>
          <a:xfrm>
            <a:off x="277894" y="10525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저장 경로 만들기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g268ad5a9a36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775" y="2425000"/>
            <a:ext cx="5856458" cy="439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268ad5a9a36_1_16"/>
          <p:cNvSpPr/>
          <p:nvPr/>
        </p:nvSpPr>
        <p:spPr>
          <a:xfrm flipH="1">
            <a:off x="7908150" y="2053600"/>
            <a:ext cx="3691500" cy="371400"/>
          </a:xfrm>
          <a:prstGeom prst="homePlate">
            <a:avLst>
              <a:gd fmla="val 50000" name="adj"/>
            </a:avLst>
          </a:prstGeom>
          <a:solidFill>
            <a:srgbClr val="002060">
              <a:alpha val="7804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각자의 workspace에 만들기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b8fab552bb_4_80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Git clone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g2b8fab552bb_4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290" y="2492375"/>
            <a:ext cx="8211407" cy="4433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2b8fab552bb_4_80"/>
          <p:cNvSpPr/>
          <p:nvPr/>
        </p:nvSpPr>
        <p:spPr>
          <a:xfrm flipH="1">
            <a:off x="7908150" y="2053600"/>
            <a:ext cx="3691500" cy="371400"/>
          </a:xfrm>
          <a:prstGeom prst="homePlate">
            <a:avLst>
              <a:gd fmla="val 50000" name="adj"/>
            </a:avLst>
          </a:prstGeom>
          <a:solidFill>
            <a:srgbClr val="002060">
              <a:alpha val="7804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 clone 할 사이트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2b8fab552bb_4_80"/>
          <p:cNvSpPr/>
          <p:nvPr/>
        </p:nvSpPr>
        <p:spPr>
          <a:xfrm>
            <a:off x="6380475" y="5240350"/>
            <a:ext cx="5640300" cy="794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0978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FFFFFF"/>
                </a:solidFill>
              </a:rPr>
              <a:t>초록 버튼 클릭해서 사이트 주소 복사하기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2b8fab552bb_4_80"/>
          <p:cNvSpPr txBox="1"/>
          <p:nvPr/>
        </p:nvSpPr>
        <p:spPr>
          <a:xfrm>
            <a:off x="5118200" y="4868950"/>
            <a:ext cx="2561700" cy="371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8ad5a9a36_1_29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Git clone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68ad5a9a36_1_29"/>
          <p:cNvSpPr/>
          <p:nvPr/>
        </p:nvSpPr>
        <p:spPr>
          <a:xfrm flipH="1">
            <a:off x="7908150" y="2053600"/>
            <a:ext cx="3691500" cy="371400"/>
          </a:xfrm>
          <a:prstGeom prst="homePlate">
            <a:avLst>
              <a:gd fmla="val 50000" name="adj"/>
            </a:avLst>
          </a:prstGeom>
          <a:solidFill>
            <a:srgbClr val="002060">
              <a:alpha val="78039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 clone 하기</a:t>
            </a:r>
            <a:r>
              <a:rPr b="0" i="0" lang="ko-K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g268ad5a9a36_1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5775" y="2425000"/>
            <a:ext cx="6040449" cy="44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8ad5a9a36_1_35"/>
          <p:cNvSpPr/>
          <p:nvPr/>
        </p:nvSpPr>
        <p:spPr>
          <a:xfrm flipH="1">
            <a:off x="8466450" y="2053600"/>
            <a:ext cx="3133200" cy="371400"/>
          </a:xfrm>
          <a:prstGeom prst="homePlate">
            <a:avLst>
              <a:gd fmla="val 50000" name="adj"/>
            </a:avLst>
          </a:prstGeom>
          <a:solidFill>
            <a:srgbClr val="002060">
              <a:alpha val="78039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 clone 확인하기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g268ad5a9a36_1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838" y="2425000"/>
            <a:ext cx="6014725" cy="441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268ad5a9a36_1_35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Git clone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8ad5a9a36_1_41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ros2 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268ad5a9a36_1_41"/>
          <p:cNvSpPr/>
          <p:nvPr/>
        </p:nvSpPr>
        <p:spPr>
          <a:xfrm flipH="1">
            <a:off x="6300750" y="2053600"/>
            <a:ext cx="5298900" cy="371400"/>
          </a:xfrm>
          <a:prstGeom prst="homePlate">
            <a:avLst>
              <a:gd fmla="val 50000" name="adj"/>
            </a:avLst>
          </a:prstGeom>
          <a:solidFill>
            <a:srgbClr val="002060">
              <a:alpha val="78039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pinkbot 파일로 가서 colcon build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g268ad5a9a36_1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5775" y="2425000"/>
            <a:ext cx="6040449" cy="44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268ad5a9a36_1_41"/>
          <p:cNvSpPr/>
          <p:nvPr/>
        </p:nvSpPr>
        <p:spPr>
          <a:xfrm>
            <a:off x="6229650" y="5738175"/>
            <a:ext cx="5831700" cy="794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0978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FFFFFF"/>
                </a:solidFill>
              </a:rPr>
              <a:t>colcon build 후 setup 매번 설정해주어야 한다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b8fab552bb_4_21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nano로 bashrc 진입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g2b8fab552bb_4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413" y="2424999"/>
            <a:ext cx="6089176" cy="44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2b8fab552bb_4_21"/>
          <p:cNvSpPr/>
          <p:nvPr/>
        </p:nvSpPr>
        <p:spPr>
          <a:xfrm>
            <a:off x="8676650" y="6236000"/>
            <a:ext cx="3515400" cy="794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0978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rgbClr val="FFFFFF"/>
                </a:solidFill>
              </a:rPr>
              <a:t>nano 로 bashrc 진입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/>
  <ep:Paragraphs>0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2022-08-19T02:45:41.000</dcterms:created>
  <dc:creator>이아람</dc:creator>
  <cp:lastModifiedBy>까막눈까마귀</cp:lastModifiedBy>
  <dcterms:modified xsi:type="dcterms:W3CDTF">2024-03-24T21:03:55.245</dcterms:modified>
  <cp:revision>4</cp:revision>
  <cp:version/>
</cp:coreProperties>
</file>