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91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4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F7D2-634E-4692-AAB3-62C6034A342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0CD3-AAB9-4AD4-9DE3-3EA2DB0B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0"/>
            <a:ext cx="1032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Bites of the Elephant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51" y="1435105"/>
            <a:ext cx="352425" cy="504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0625" y="1733848"/>
            <a:ext cx="281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Smile and high posture while I* remain in a state of confusion for 45 minutes.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Smile and breathe while I* work on my tasks--including </a:t>
            </a:r>
            <a:r>
              <a:rPr lang="en-US" sz="1200" dirty="0" err="1"/>
              <a:t>Anki</a:t>
            </a:r>
            <a:r>
              <a:rPr lang="en-US" sz="1200" dirty="0"/>
              <a:t>, the rest of Lecture 5 reading, and probably the start of Problem Set #2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(Continued)</a:t>
            </a:r>
            <a:br>
              <a:rPr lang="en-US" sz="1200" dirty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(Continued)</a:t>
            </a:r>
            <a:br>
              <a:rPr lang="en-US" sz="1200" dirty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(Continued on 10/02/2017)</a:t>
            </a:r>
            <a:br>
              <a:rPr lang="en-US" sz="1200" dirty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LEARNING &lt; - Finish developing my </a:t>
            </a:r>
            <a:r>
              <a:rPr lang="en-US" sz="1200" dirty="0" err="1"/>
              <a:t>prioritizer</a:t>
            </a:r>
            <a:r>
              <a:rPr lang="en-US" sz="1200" dirty="0"/>
              <a:t> while paying attention to my breathing until 13:27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63" y="2192981"/>
            <a:ext cx="2095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3" y="2951805"/>
            <a:ext cx="19050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97" y="2345381"/>
            <a:ext cx="152400" cy="161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7" y="1727521"/>
            <a:ext cx="114300" cy="1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26" y="3301849"/>
            <a:ext cx="219075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477" y="3714438"/>
            <a:ext cx="25717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501" y="4053841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54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Bites of the Elephant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Choppy</dc:creator>
  <cp:lastModifiedBy>Choppy</cp:lastModifiedBy>
  <cp:revision>7</cp:revision>
  <dcterms:created xsi:type="dcterms:W3CDTF">2017-02-07T23:34:40Z</dcterms:created>
  <dcterms:modified xsi:type="dcterms:W3CDTF">2017-02-11T19:32:49Z</dcterms:modified>
</cp:coreProperties>
</file>