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1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0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5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5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7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6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22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6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4622-D4EC-4B31-967B-60AD68A7B732}" type="datetimeFigureOut">
              <a:rPr lang="en-AU" smtClean="0"/>
              <a:t>29/12/2023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BE00-9104-4CE1-99AA-AD78C2B885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8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7F468A-D764-5C3A-4E59-3740263BF5CF}"/>
              </a:ext>
            </a:extLst>
          </p:cNvPr>
          <p:cNvSpPr/>
          <p:nvPr/>
        </p:nvSpPr>
        <p:spPr>
          <a:xfrm>
            <a:off x="752340" y="707074"/>
            <a:ext cx="5694630" cy="5785164"/>
          </a:xfrm>
          <a:prstGeom prst="roundRect">
            <a:avLst>
              <a:gd name="adj" fmla="val 18734"/>
            </a:avLst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82881F-696E-5E8F-6C6B-67249B5A8B5F}"/>
              </a:ext>
            </a:extLst>
          </p:cNvPr>
          <p:cNvCxnSpPr>
            <a:cxnSpLocks/>
          </p:cNvCxnSpPr>
          <p:nvPr/>
        </p:nvCxnSpPr>
        <p:spPr>
          <a:xfrm>
            <a:off x="1309126" y="2082523"/>
            <a:ext cx="4581053" cy="0"/>
          </a:xfrm>
          <a:prstGeom prst="line">
            <a:avLst/>
          </a:prstGeom>
          <a:ln w="203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DD1D8-B2D6-5DE2-ED19-BCAF81226753}"/>
              </a:ext>
            </a:extLst>
          </p:cNvPr>
          <p:cNvCxnSpPr>
            <a:cxnSpLocks/>
          </p:cNvCxnSpPr>
          <p:nvPr/>
        </p:nvCxnSpPr>
        <p:spPr>
          <a:xfrm>
            <a:off x="1309128" y="3599656"/>
            <a:ext cx="4581053" cy="0"/>
          </a:xfrm>
          <a:prstGeom prst="line">
            <a:avLst/>
          </a:prstGeom>
          <a:ln w="203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B221D3-7238-37E8-9953-D897ADE13593}"/>
              </a:ext>
            </a:extLst>
          </p:cNvPr>
          <p:cNvCxnSpPr>
            <a:cxnSpLocks/>
          </p:cNvCxnSpPr>
          <p:nvPr/>
        </p:nvCxnSpPr>
        <p:spPr>
          <a:xfrm>
            <a:off x="1309125" y="5116789"/>
            <a:ext cx="4581053" cy="0"/>
          </a:xfrm>
          <a:prstGeom prst="line">
            <a:avLst/>
          </a:prstGeom>
          <a:ln w="203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7BFE3B-B085-E6F0-86F4-496B07B3E6EC}"/>
              </a:ext>
            </a:extLst>
          </p:cNvPr>
          <p:cNvSpPr/>
          <p:nvPr/>
        </p:nvSpPr>
        <p:spPr>
          <a:xfrm>
            <a:off x="1774480" y="1629580"/>
            <a:ext cx="900000" cy="90000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97E647-D75A-840D-3570-10ADC82E4C2B}"/>
              </a:ext>
            </a:extLst>
          </p:cNvPr>
          <p:cNvSpPr/>
          <p:nvPr/>
        </p:nvSpPr>
        <p:spPr>
          <a:xfrm>
            <a:off x="4552385" y="3149656"/>
            <a:ext cx="900000" cy="90000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35B81B-CEA5-8AA5-BB0A-5412DD06B9B4}"/>
              </a:ext>
            </a:extLst>
          </p:cNvPr>
          <p:cNvSpPr/>
          <p:nvPr/>
        </p:nvSpPr>
        <p:spPr>
          <a:xfrm>
            <a:off x="2715191" y="4669733"/>
            <a:ext cx="900000" cy="90000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30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Feliciani</dc:creator>
  <cp:lastModifiedBy>Claudio Feliciani</cp:lastModifiedBy>
  <cp:revision>1</cp:revision>
  <dcterms:created xsi:type="dcterms:W3CDTF">2023-12-29T10:23:41Z</dcterms:created>
  <dcterms:modified xsi:type="dcterms:W3CDTF">2023-12-29T10:29:03Z</dcterms:modified>
</cp:coreProperties>
</file>