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480175" cy="64801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59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6013" y="1060529"/>
            <a:ext cx="5508149" cy="2256061"/>
          </a:xfrm>
        </p:spPr>
        <p:txBody>
          <a:bodyPr anchor="b"/>
          <a:lstStyle>
            <a:lvl1pPr algn="ctr">
              <a:defRPr sz="425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22" y="3403592"/>
            <a:ext cx="4860131" cy="1564542"/>
          </a:xfrm>
        </p:spPr>
        <p:txBody>
          <a:bodyPr/>
          <a:lstStyle>
            <a:lvl1pPr marL="0" indent="0" algn="ctr">
              <a:buNone/>
              <a:defRPr sz="1701"/>
            </a:lvl1pPr>
            <a:lvl2pPr marL="324018" indent="0" algn="ctr">
              <a:buNone/>
              <a:defRPr sz="1417"/>
            </a:lvl2pPr>
            <a:lvl3pPr marL="648035" indent="0" algn="ctr">
              <a:buNone/>
              <a:defRPr sz="1276"/>
            </a:lvl3pPr>
            <a:lvl4pPr marL="972053" indent="0" algn="ctr">
              <a:buNone/>
              <a:defRPr sz="1134"/>
            </a:lvl4pPr>
            <a:lvl5pPr marL="1296071" indent="0" algn="ctr">
              <a:buNone/>
              <a:defRPr sz="1134"/>
            </a:lvl5pPr>
            <a:lvl6pPr marL="1620088" indent="0" algn="ctr">
              <a:buNone/>
              <a:defRPr sz="1134"/>
            </a:lvl6pPr>
            <a:lvl7pPr marL="1944106" indent="0" algn="ctr">
              <a:buNone/>
              <a:defRPr sz="1134"/>
            </a:lvl7pPr>
            <a:lvl8pPr marL="2268123" indent="0" algn="ctr">
              <a:buNone/>
              <a:defRPr sz="1134"/>
            </a:lvl8pPr>
            <a:lvl9pPr marL="2592141" indent="0" algn="ctr">
              <a:buNone/>
              <a:defRPr sz="113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180C7-3E7F-40DA-8B31-599E6074BCF4}" type="datetimeFigureOut">
              <a:rPr lang="en-AU" smtClean="0"/>
              <a:t>28/12/2023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845D2-2222-4148-8BB5-0181F295827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73689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180C7-3E7F-40DA-8B31-599E6074BCF4}" type="datetimeFigureOut">
              <a:rPr lang="en-AU" smtClean="0"/>
              <a:t>28/12/2023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845D2-2222-4148-8BB5-0181F295827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00046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637375" y="345009"/>
            <a:ext cx="1397288" cy="549164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5512" y="345009"/>
            <a:ext cx="4110861" cy="549164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180C7-3E7F-40DA-8B31-599E6074BCF4}" type="datetimeFigureOut">
              <a:rPr lang="en-AU" smtClean="0"/>
              <a:t>28/12/2023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845D2-2222-4148-8BB5-0181F295827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87293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180C7-3E7F-40DA-8B31-599E6074BCF4}" type="datetimeFigureOut">
              <a:rPr lang="en-AU" smtClean="0"/>
              <a:t>28/12/2023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845D2-2222-4148-8BB5-0181F295827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749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137" y="1615546"/>
            <a:ext cx="5589151" cy="2695572"/>
          </a:xfrm>
        </p:spPr>
        <p:txBody>
          <a:bodyPr anchor="b"/>
          <a:lstStyle>
            <a:lvl1pPr>
              <a:defRPr sz="425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2137" y="4336619"/>
            <a:ext cx="5589151" cy="1417538"/>
          </a:xfrm>
        </p:spPr>
        <p:txBody>
          <a:bodyPr/>
          <a:lstStyle>
            <a:lvl1pPr marL="0" indent="0">
              <a:buNone/>
              <a:defRPr sz="1701">
                <a:solidFill>
                  <a:schemeClr val="tx1"/>
                </a:solidFill>
              </a:defRPr>
            </a:lvl1pPr>
            <a:lvl2pPr marL="324018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2pPr>
            <a:lvl3pPr marL="648035" indent="0">
              <a:buNone/>
              <a:defRPr sz="1276">
                <a:solidFill>
                  <a:schemeClr val="tx1">
                    <a:tint val="75000"/>
                  </a:schemeClr>
                </a:solidFill>
              </a:defRPr>
            </a:lvl3pPr>
            <a:lvl4pPr marL="972053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4pPr>
            <a:lvl5pPr marL="1296071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5pPr>
            <a:lvl6pPr marL="1620088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6pPr>
            <a:lvl7pPr marL="1944106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7pPr>
            <a:lvl8pPr marL="2268123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8pPr>
            <a:lvl9pPr marL="2592141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180C7-3E7F-40DA-8B31-599E6074BCF4}" type="datetimeFigureOut">
              <a:rPr lang="en-AU" smtClean="0"/>
              <a:t>28/12/2023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845D2-2222-4148-8BB5-0181F295827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72724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5512" y="1725046"/>
            <a:ext cx="2754074" cy="41116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80589" y="1725046"/>
            <a:ext cx="2754074" cy="41116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180C7-3E7F-40DA-8B31-599E6074BCF4}" type="datetimeFigureOut">
              <a:rPr lang="en-AU" smtClean="0"/>
              <a:t>28/12/2023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845D2-2222-4148-8BB5-0181F295827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8220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345011"/>
            <a:ext cx="5589151" cy="12525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6357" y="1588543"/>
            <a:ext cx="2741417" cy="778521"/>
          </a:xfrm>
        </p:spPr>
        <p:txBody>
          <a:bodyPr anchor="b"/>
          <a:lstStyle>
            <a:lvl1pPr marL="0" indent="0">
              <a:buNone/>
              <a:defRPr sz="1701" b="1"/>
            </a:lvl1pPr>
            <a:lvl2pPr marL="324018" indent="0">
              <a:buNone/>
              <a:defRPr sz="1417" b="1"/>
            </a:lvl2pPr>
            <a:lvl3pPr marL="648035" indent="0">
              <a:buNone/>
              <a:defRPr sz="1276" b="1"/>
            </a:lvl3pPr>
            <a:lvl4pPr marL="972053" indent="0">
              <a:buNone/>
              <a:defRPr sz="1134" b="1"/>
            </a:lvl4pPr>
            <a:lvl5pPr marL="1296071" indent="0">
              <a:buNone/>
              <a:defRPr sz="1134" b="1"/>
            </a:lvl5pPr>
            <a:lvl6pPr marL="1620088" indent="0">
              <a:buNone/>
              <a:defRPr sz="1134" b="1"/>
            </a:lvl6pPr>
            <a:lvl7pPr marL="1944106" indent="0">
              <a:buNone/>
              <a:defRPr sz="1134" b="1"/>
            </a:lvl7pPr>
            <a:lvl8pPr marL="2268123" indent="0">
              <a:buNone/>
              <a:defRPr sz="1134" b="1"/>
            </a:lvl8pPr>
            <a:lvl9pPr marL="2592141" indent="0">
              <a:buNone/>
              <a:defRPr sz="113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357" y="2367064"/>
            <a:ext cx="2741417" cy="34815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80589" y="1588543"/>
            <a:ext cx="2754918" cy="778521"/>
          </a:xfrm>
        </p:spPr>
        <p:txBody>
          <a:bodyPr anchor="b"/>
          <a:lstStyle>
            <a:lvl1pPr marL="0" indent="0">
              <a:buNone/>
              <a:defRPr sz="1701" b="1"/>
            </a:lvl1pPr>
            <a:lvl2pPr marL="324018" indent="0">
              <a:buNone/>
              <a:defRPr sz="1417" b="1"/>
            </a:lvl2pPr>
            <a:lvl3pPr marL="648035" indent="0">
              <a:buNone/>
              <a:defRPr sz="1276" b="1"/>
            </a:lvl3pPr>
            <a:lvl4pPr marL="972053" indent="0">
              <a:buNone/>
              <a:defRPr sz="1134" b="1"/>
            </a:lvl4pPr>
            <a:lvl5pPr marL="1296071" indent="0">
              <a:buNone/>
              <a:defRPr sz="1134" b="1"/>
            </a:lvl5pPr>
            <a:lvl6pPr marL="1620088" indent="0">
              <a:buNone/>
              <a:defRPr sz="1134" b="1"/>
            </a:lvl6pPr>
            <a:lvl7pPr marL="1944106" indent="0">
              <a:buNone/>
              <a:defRPr sz="1134" b="1"/>
            </a:lvl7pPr>
            <a:lvl8pPr marL="2268123" indent="0">
              <a:buNone/>
              <a:defRPr sz="1134" b="1"/>
            </a:lvl8pPr>
            <a:lvl9pPr marL="2592141" indent="0">
              <a:buNone/>
              <a:defRPr sz="113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80589" y="2367064"/>
            <a:ext cx="2754918" cy="34815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180C7-3E7F-40DA-8B31-599E6074BCF4}" type="datetimeFigureOut">
              <a:rPr lang="en-AU" smtClean="0"/>
              <a:t>28/12/2023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845D2-2222-4148-8BB5-0181F295827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96419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180C7-3E7F-40DA-8B31-599E6074BCF4}" type="datetimeFigureOut">
              <a:rPr lang="en-AU" smtClean="0"/>
              <a:t>28/12/2023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845D2-2222-4148-8BB5-0181F295827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72167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180C7-3E7F-40DA-8B31-599E6074BCF4}" type="datetimeFigureOut">
              <a:rPr lang="en-AU" smtClean="0"/>
              <a:t>28/12/2023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845D2-2222-4148-8BB5-0181F295827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10103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432012"/>
            <a:ext cx="2090025" cy="1512041"/>
          </a:xfrm>
        </p:spPr>
        <p:txBody>
          <a:bodyPr anchor="b"/>
          <a:lstStyle>
            <a:lvl1pPr>
              <a:defRPr sz="226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4918" y="933027"/>
            <a:ext cx="3280589" cy="4605124"/>
          </a:xfrm>
        </p:spPr>
        <p:txBody>
          <a:bodyPr/>
          <a:lstStyle>
            <a:lvl1pPr>
              <a:defRPr sz="2268"/>
            </a:lvl1pPr>
            <a:lvl2pPr>
              <a:defRPr sz="1984"/>
            </a:lvl2pPr>
            <a:lvl3pPr>
              <a:defRPr sz="1701"/>
            </a:lvl3pPr>
            <a:lvl4pPr>
              <a:defRPr sz="1417"/>
            </a:lvl4pPr>
            <a:lvl5pPr>
              <a:defRPr sz="1417"/>
            </a:lvl5pPr>
            <a:lvl6pPr>
              <a:defRPr sz="1417"/>
            </a:lvl6pPr>
            <a:lvl7pPr>
              <a:defRPr sz="1417"/>
            </a:lvl7pPr>
            <a:lvl8pPr>
              <a:defRPr sz="1417"/>
            </a:lvl8pPr>
            <a:lvl9pPr>
              <a:defRPr sz="141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6356" y="1944052"/>
            <a:ext cx="2090025" cy="3601598"/>
          </a:xfrm>
        </p:spPr>
        <p:txBody>
          <a:bodyPr/>
          <a:lstStyle>
            <a:lvl1pPr marL="0" indent="0">
              <a:buNone/>
              <a:defRPr sz="1134"/>
            </a:lvl1pPr>
            <a:lvl2pPr marL="324018" indent="0">
              <a:buNone/>
              <a:defRPr sz="992"/>
            </a:lvl2pPr>
            <a:lvl3pPr marL="648035" indent="0">
              <a:buNone/>
              <a:defRPr sz="850"/>
            </a:lvl3pPr>
            <a:lvl4pPr marL="972053" indent="0">
              <a:buNone/>
              <a:defRPr sz="709"/>
            </a:lvl4pPr>
            <a:lvl5pPr marL="1296071" indent="0">
              <a:buNone/>
              <a:defRPr sz="709"/>
            </a:lvl5pPr>
            <a:lvl6pPr marL="1620088" indent="0">
              <a:buNone/>
              <a:defRPr sz="709"/>
            </a:lvl6pPr>
            <a:lvl7pPr marL="1944106" indent="0">
              <a:buNone/>
              <a:defRPr sz="709"/>
            </a:lvl7pPr>
            <a:lvl8pPr marL="2268123" indent="0">
              <a:buNone/>
              <a:defRPr sz="709"/>
            </a:lvl8pPr>
            <a:lvl9pPr marL="2592141" indent="0">
              <a:buNone/>
              <a:defRPr sz="70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180C7-3E7F-40DA-8B31-599E6074BCF4}" type="datetimeFigureOut">
              <a:rPr lang="en-AU" smtClean="0"/>
              <a:t>28/12/2023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845D2-2222-4148-8BB5-0181F295827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80441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432012"/>
            <a:ext cx="2090025" cy="1512041"/>
          </a:xfrm>
        </p:spPr>
        <p:txBody>
          <a:bodyPr anchor="b"/>
          <a:lstStyle>
            <a:lvl1pPr>
              <a:defRPr sz="226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54918" y="933027"/>
            <a:ext cx="3280589" cy="4605124"/>
          </a:xfrm>
        </p:spPr>
        <p:txBody>
          <a:bodyPr anchor="t"/>
          <a:lstStyle>
            <a:lvl1pPr marL="0" indent="0">
              <a:buNone/>
              <a:defRPr sz="2268"/>
            </a:lvl1pPr>
            <a:lvl2pPr marL="324018" indent="0">
              <a:buNone/>
              <a:defRPr sz="1984"/>
            </a:lvl2pPr>
            <a:lvl3pPr marL="648035" indent="0">
              <a:buNone/>
              <a:defRPr sz="1701"/>
            </a:lvl3pPr>
            <a:lvl4pPr marL="972053" indent="0">
              <a:buNone/>
              <a:defRPr sz="1417"/>
            </a:lvl4pPr>
            <a:lvl5pPr marL="1296071" indent="0">
              <a:buNone/>
              <a:defRPr sz="1417"/>
            </a:lvl5pPr>
            <a:lvl6pPr marL="1620088" indent="0">
              <a:buNone/>
              <a:defRPr sz="1417"/>
            </a:lvl6pPr>
            <a:lvl7pPr marL="1944106" indent="0">
              <a:buNone/>
              <a:defRPr sz="1417"/>
            </a:lvl7pPr>
            <a:lvl8pPr marL="2268123" indent="0">
              <a:buNone/>
              <a:defRPr sz="1417"/>
            </a:lvl8pPr>
            <a:lvl9pPr marL="2592141" indent="0">
              <a:buNone/>
              <a:defRPr sz="141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6356" y="1944052"/>
            <a:ext cx="2090025" cy="3601598"/>
          </a:xfrm>
        </p:spPr>
        <p:txBody>
          <a:bodyPr/>
          <a:lstStyle>
            <a:lvl1pPr marL="0" indent="0">
              <a:buNone/>
              <a:defRPr sz="1134"/>
            </a:lvl1pPr>
            <a:lvl2pPr marL="324018" indent="0">
              <a:buNone/>
              <a:defRPr sz="992"/>
            </a:lvl2pPr>
            <a:lvl3pPr marL="648035" indent="0">
              <a:buNone/>
              <a:defRPr sz="850"/>
            </a:lvl3pPr>
            <a:lvl4pPr marL="972053" indent="0">
              <a:buNone/>
              <a:defRPr sz="709"/>
            </a:lvl4pPr>
            <a:lvl5pPr marL="1296071" indent="0">
              <a:buNone/>
              <a:defRPr sz="709"/>
            </a:lvl5pPr>
            <a:lvl6pPr marL="1620088" indent="0">
              <a:buNone/>
              <a:defRPr sz="709"/>
            </a:lvl6pPr>
            <a:lvl7pPr marL="1944106" indent="0">
              <a:buNone/>
              <a:defRPr sz="709"/>
            </a:lvl7pPr>
            <a:lvl8pPr marL="2268123" indent="0">
              <a:buNone/>
              <a:defRPr sz="709"/>
            </a:lvl8pPr>
            <a:lvl9pPr marL="2592141" indent="0">
              <a:buNone/>
              <a:defRPr sz="70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180C7-3E7F-40DA-8B31-599E6074BCF4}" type="datetimeFigureOut">
              <a:rPr lang="en-AU" smtClean="0"/>
              <a:t>28/12/2023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845D2-2222-4148-8BB5-0181F295827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00734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5512" y="345011"/>
            <a:ext cx="5589151" cy="1252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5512" y="1725046"/>
            <a:ext cx="5589151" cy="41116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5512" y="6006164"/>
            <a:ext cx="1458039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9180C7-3E7F-40DA-8B31-599E6074BCF4}" type="datetimeFigureOut">
              <a:rPr lang="en-AU" smtClean="0"/>
              <a:t>28/12/2023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46558" y="6006164"/>
            <a:ext cx="2187059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6624" y="6006164"/>
            <a:ext cx="1458039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7845D2-2222-4148-8BB5-0181F295827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77966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48035" rtl="0" eaLnBrk="1" latinLnBrk="0" hangingPunct="1">
        <a:lnSpc>
          <a:spcPct val="90000"/>
        </a:lnSpc>
        <a:spcBef>
          <a:spcPct val="0"/>
        </a:spcBef>
        <a:buNone/>
        <a:defRPr sz="311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2009" indent="-162009" algn="l" defTabSz="648035" rtl="0" eaLnBrk="1" latinLnBrk="0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486026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10044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134062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4pPr>
      <a:lvl5pPr marL="1458079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5pPr>
      <a:lvl6pPr marL="1782097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6pPr>
      <a:lvl7pPr marL="2106115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7pPr>
      <a:lvl8pPr marL="2430132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8pPr>
      <a:lvl9pPr marL="2754150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1pPr>
      <a:lvl2pPr marL="324018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2pPr>
      <a:lvl3pPr marL="648035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3pPr>
      <a:lvl4pPr marL="972053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4pPr>
      <a:lvl5pPr marL="1296071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5pPr>
      <a:lvl6pPr marL="1620088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6pPr>
      <a:lvl7pPr marL="1944106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7pPr>
      <a:lvl8pPr marL="2268123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8pPr>
      <a:lvl9pPr marL="2592141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6B0415B-48F9-6D3C-189E-BB1526779A8E}"/>
              </a:ext>
            </a:extLst>
          </p:cNvPr>
          <p:cNvGrpSpPr>
            <a:grpSpLocks noChangeAspect="1"/>
          </p:cNvGrpSpPr>
          <p:nvPr/>
        </p:nvGrpSpPr>
        <p:grpSpPr>
          <a:xfrm>
            <a:off x="206663" y="206663"/>
            <a:ext cx="6066848" cy="6066848"/>
            <a:chOff x="1805009" y="1805009"/>
            <a:chExt cx="2870156" cy="2870156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D46FF236-8852-A3CA-BB04-776FE95FBA3E}"/>
                </a:ext>
              </a:extLst>
            </p:cNvPr>
            <p:cNvSpPr/>
            <p:nvPr/>
          </p:nvSpPr>
          <p:spPr>
            <a:xfrm>
              <a:off x="1805009" y="1805009"/>
              <a:ext cx="2870156" cy="28701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651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7B9A1FD0-4BD3-6BD1-4F30-89C742E2EDBA}"/>
                </a:ext>
              </a:extLst>
            </p:cNvPr>
            <p:cNvSpPr/>
            <p:nvPr/>
          </p:nvSpPr>
          <p:spPr>
            <a:xfrm>
              <a:off x="3235025" y="3120877"/>
              <a:ext cx="995141" cy="23842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651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95528115-D40A-63F3-28E2-4C478F4192D7}"/>
                </a:ext>
              </a:extLst>
            </p:cNvPr>
            <p:cNvSpPr/>
            <p:nvPr/>
          </p:nvSpPr>
          <p:spPr>
            <a:xfrm rot="14502616">
              <a:off x="2394876" y="2644108"/>
              <a:ext cx="1312846" cy="18612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651"/>
            </a:p>
          </p:txBody>
        </p:sp>
      </p:grpSp>
    </p:spTree>
    <p:extLst>
      <p:ext uri="{BB962C8B-B14F-4D97-AF65-F5344CB8AC3E}">
        <p14:creationId xmlns:p14="http://schemas.microsoft.com/office/powerpoint/2010/main" val="9310025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5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Claudio Feliciani</dc:creator>
  <cp:lastModifiedBy>Claudio Feliciani</cp:lastModifiedBy>
  <cp:revision>3</cp:revision>
  <dcterms:created xsi:type="dcterms:W3CDTF">2023-12-28T05:45:53Z</dcterms:created>
  <dcterms:modified xsi:type="dcterms:W3CDTF">2023-12-28T05:54:05Z</dcterms:modified>
</cp:coreProperties>
</file>