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5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75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360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73051-587F-419F-B90B-772325EB3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9AF632-A52F-4259-9763-AC5C25C88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58CC85-3C5C-4610-A5FB-FB23115D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D9D33-96B1-4246-B27B-512BF8F4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472B0-BCF5-42C3-9C02-B55B187E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018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A137F-96FA-41DD-A0DD-EE2EC5F9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1D297-7E51-40D2-A02A-4F817D3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E5EDD-8C9D-4A0E-90F7-D6D78AEC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61D59-FB7C-4ACB-BC73-D77E6DD8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EE063-784D-491F-92D8-C1F7C9E7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7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121E9-12E6-442B-8E32-5C626B1A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DDCA95-1483-4466-927C-E77149186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BE6252-CEFC-4F19-8C31-E0AA9D56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4AEFF-524B-46D7-9933-85936E0E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CC30B-D1F9-480E-921B-101F4E31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971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7853F-08BA-44DE-BF01-E1AD3AA0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A42B5-9799-4CCE-894C-CDF7B4DB1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C7E639-C6B3-43A1-B21F-68C9F6CB0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CFA75-B575-4251-B5DA-9D074FB1A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2099C1-E0F1-4924-83DF-3DCA0FE7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F01A7F-A300-4A3B-A249-F37F1BAC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359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B439C-DE9D-4606-B26F-EDBF266A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DB150F-4EE0-4CE3-B619-07C5EAFCB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7B202F-3312-4365-A306-09CFDB1D9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1A1244-552F-47DB-B932-B549FFC0F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BB8FCA-E0EA-4246-99E4-D7B8CD12C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D293B8-2628-4847-B4E0-78222628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16C1F9-E07C-4A9A-9AC1-1AE5A403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FD8718-FBEF-4BCB-B57A-FFA517FA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478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61458-436B-4768-BF3F-4B5E96EF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B68C04-BE0E-4BE4-B767-EDC0C2E9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D678F6-D897-4C21-913A-4CD95743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C0ABCC-A095-4A39-BF12-5D607BE6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05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EF7E1B-42FB-4582-A19F-634A633D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289D11-EFF2-423A-9F89-DBCB4F8E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7FCE59-0C54-48DB-B823-DC8B4418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3655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8B010-E690-4DE1-B167-270B25AC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97C6A2-42ED-4460-A805-D1EA5F767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277438-D2F3-436B-9599-90860AF34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59E136-CE9F-43DB-9583-0C3A1718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6AA7E9-CE29-4D37-9E5E-FF1559C2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F6B55D-25C8-453A-8047-D59A06EC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02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33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01458-A611-4B20-8CA0-677CF6CF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E783FC-598C-4D1C-8888-4A2248433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3179EC-8205-42A1-ABC4-C8C234985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95F4F1-6720-4641-A95F-E79A7070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EAF738-205C-462C-956F-F643E7B5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E13FF8-1643-434B-8CEB-968F3032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49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27DB3-96AA-4EBF-B3E4-7839359D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6D5AEF-FC3E-4A60-AACA-1AD1A21B1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AD128-4E04-4644-A86B-2011BFA2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9EF7B-D2B9-4FF0-8F9E-CE6DE272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BE2F3-6471-4888-810B-FC503BDE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401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43ABE4-5193-40FE-8AA5-88A7557C9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D6781C-AD38-4AC3-8D6A-4FCF8950A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07314F-E1D8-49F6-9055-117D1B9D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A64F0-D7FF-43C4-8EF6-7A238C94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C62F2-4E37-4187-9FEF-16CDCA86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58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29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75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6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7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7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05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47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4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0EF887-2F15-4DBA-AD62-61EC34D2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04223-7A99-4119-9A41-3C090C21A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B85558-20D1-4276-AF3A-EA9237EBB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9B533-535E-4F57-89BA-4FA27B326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BC6B3-F59B-4815-91B9-E8CC84EA6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67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VQ4y1R7CF?from=search&amp;seid=7091097981965881305&amp;spm_id_from=333.337.0.0" TargetMode="External"/><Relationship Id="rId2" Type="http://schemas.openxmlformats.org/officeDocument/2006/relationships/hyperlink" Target="https://zhuanlan.zhihu.com/p/367924651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1C26627-0EE0-41D9-8EFA-B6F24356EE1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/>
              <a:t>Docker</a:t>
            </a:r>
            <a:r>
              <a:rPr lang="zh-CN" altLang="en-US" sz="3200" dirty="0"/>
              <a:t>学习链接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494834-614E-4B37-A830-A8C363AFAD3C}"/>
              </a:ext>
            </a:extLst>
          </p:cNvPr>
          <p:cNvSpPr txBox="1"/>
          <p:nvPr/>
        </p:nvSpPr>
        <p:spPr>
          <a:xfrm>
            <a:off x="139466" y="1568633"/>
            <a:ext cx="119130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树莓派上制作</a:t>
            </a:r>
            <a:r>
              <a:rPr lang="en-US" altLang="zh-CN" dirty="0" err="1"/>
              <a:t>pytorch</a:t>
            </a:r>
            <a:r>
              <a:rPr lang="zh-CN" altLang="en-US" dirty="0"/>
              <a:t>镜像：</a:t>
            </a:r>
            <a:r>
              <a:rPr lang="zh-CN" altLang="en-US" dirty="0">
                <a:hlinkClick r:id="rId2"/>
              </a:rPr>
              <a:t>https://zhuanlan.zhihu.com/p/367924651</a:t>
            </a:r>
            <a:endParaRPr lang="en-US" altLang="zh-CN" dirty="0"/>
          </a:p>
          <a:p>
            <a:r>
              <a:rPr lang="en-US" altLang="zh-CN" dirty="0"/>
              <a:t>Docker</a:t>
            </a:r>
            <a:r>
              <a:rPr lang="zh-CN" altLang="en-US" dirty="0"/>
              <a:t>入门：</a:t>
            </a:r>
            <a:r>
              <a:rPr lang="en-US" altLang="zh-CN" dirty="0">
                <a:hlinkClick r:id="rId3"/>
              </a:rPr>
              <a:t>https://www.bilibili.com/video/BV1VQ4y1R7CF?from=search&amp;seid=7091097981965881305&amp;spm_id_from=333.337.0.0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36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64068-7C9E-4D06-81F3-AF014C10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943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zh-CN" sz="3200" dirty="0"/>
              <a:t>Docker</a:t>
            </a:r>
            <a:r>
              <a:rPr lang="zh-CN" altLang="en-US" sz="3200" dirty="0"/>
              <a:t>内存限制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197A51-C7FF-4828-A019-091F0905E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11" y="1928350"/>
            <a:ext cx="5191060" cy="3001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6FAD29A-1CC3-4DE4-A409-AB1FAB4C5773}"/>
              </a:ext>
            </a:extLst>
          </p:cNvPr>
          <p:cNvSpPr txBox="1"/>
          <p:nvPr/>
        </p:nvSpPr>
        <p:spPr>
          <a:xfrm>
            <a:off x="700311" y="128704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https://www.cnblogs.com/zhuochong/p/9728383.html</a:t>
            </a:r>
          </a:p>
        </p:txBody>
      </p:sp>
    </p:spTree>
    <p:extLst>
      <p:ext uri="{BB962C8B-B14F-4D97-AF65-F5344CB8AC3E}">
        <p14:creationId xmlns:p14="http://schemas.microsoft.com/office/powerpoint/2010/main" val="172149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2E356A-D9AD-43E5-A104-92B132DAF139}"/>
              </a:ext>
            </a:extLst>
          </p:cNvPr>
          <p:cNvSpPr txBox="1"/>
          <p:nvPr/>
        </p:nvSpPr>
        <p:spPr>
          <a:xfrm>
            <a:off x="1059109" y="1409242"/>
            <a:ext cx="105260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Build</a:t>
            </a:r>
            <a:r>
              <a:rPr lang="zh-CN" altLang="en-US" dirty="0"/>
              <a:t>镜像：sudo docker image build -t goodpython</a:t>
            </a:r>
            <a:r>
              <a:rPr lang="en-US" altLang="zh-CN" dirty="0"/>
              <a:t>_VGG</a:t>
            </a:r>
            <a:r>
              <a:rPr lang="zh-CN" altLang="en-US" dirty="0"/>
              <a:t>:v01 .</a:t>
            </a:r>
            <a:endParaRPr lang="en-US" altLang="zh-CN" dirty="0"/>
          </a:p>
          <a:p>
            <a:r>
              <a:rPr lang="zh-CN" altLang="en-US" dirty="0"/>
              <a:t>运行</a:t>
            </a:r>
            <a:r>
              <a:rPr lang="en-US" altLang="zh-CN" dirty="0"/>
              <a:t>container</a:t>
            </a:r>
            <a:r>
              <a:rPr lang="zh-CN" altLang="en-US" dirty="0"/>
              <a:t>：</a:t>
            </a:r>
            <a:r>
              <a:rPr lang="en-US" altLang="zh-CN" dirty="0" err="1"/>
              <a:t>sudo</a:t>
            </a:r>
            <a:r>
              <a:rPr lang="en-US" altLang="zh-CN" dirty="0"/>
              <a:t> docker container run --rm -it goodpython:v01</a:t>
            </a:r>
          </a:p>
          <a:p>
            <a:r>
              <a:rPr lang="zh-CN" altLang="en-US" dirty="0"/>
              <a:t>删除多余镜像：</a:t>
            </a:r>
            <a:r>
              <a:rPr lang="en-US" altLang="zh-CN" dirty="0"/>
              <a:t>docker </a:t>
            </a:r>
            <a:r>
              <a:rPr lang="en-US" altLang="zh-CN" dirty="0" err="1"/>
              <a:t>rmi</a:t>
            </a:r>
            <a:r>
              <a:rPr lang="en-US" altLang="zh-CN" dirty="0"/>
              <a:t> </a:t>
            </a:r>
            <a:r>
              <a:rPr lang="en-US" altLang="zh-CN" dirty="0" err="1"/>
              <a:t>docker_id</a:t>
            </a:r>
            <a:r>
              <a:rPr lang="en-US" altLang="zh-CN" dirty="0"/>
              <a:t>  </a:t>
            </a:r>
            <a:r>
              <a:rPr lang="en-US" altLang="zh-CN" dirty="0" err="1"/>
              <a:t>sudo</a:t>
            </a:r>
            <a:r>
              <a:rPr lang="en-US" altLang="zh-CN" dirty="0"/>
              <a:t> docker </a:t>
            </a:r>
            <a:r>
              <a:rPr lang="en-US" altLang="zh-CN" dirty="0" err="1"/>
              <a:t>rmi</a:t>
            </a:r>
            <a:r>
              <a:rPr lang="en-US" altLang="zh-CN" dirty="0"/>
              <a:t> -f 3cc7843766a1(</a:t>
            </a:r>
            <a:r>
              <a:rPr lang="en-US" altLang="zh-CN" dirty="0" err="1"/>
              <a:t>docker_id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复制文件：</a:t>
            </a:r>
            <a:r>
              <a:rPr lang="en-US" altLang="zh-CN" dirty="0" err="1"/>
              <a:t>sudo</a:t>
            </a:r>
            <a:r>
              <a:rPr lang="en-US" altLang="zh-CN" dirty="0"/>
              <a:t> cp -r /home/pi/</a:t>
            </a:r>
            <a:r>
              <a:rPr lang="en-US" altLang="zh-CN" dirty="0" err="1"/>
              <a:t>tmp</a:t>
            </a:r>
            <a:r>
              <a:rPr lang="en-US" altLang="zh-CN" dirty="0"/>
              <a:t>/torch-1.7.0a0-cp37-cp37m-linux_armv7l.whl /</a:t>
            </a:r>
          </a:p>
          <a:p>
            <a:r>
              <a:rPr lang="zh-CN" altLang="en-US" dirty="0"/>
              <a:t>显示所有镜像：</a:t>
            </a:r>
            <a:r>
              <a:rPr lang="en-US" altLang="zh-CN" dirty="0"/>
              <a:t>docker images   docker images –a</a:t>
            </a:r>
          </a:p>
          <a:p>
            <a:r>
              <a:rPr lang="zh-CN" altLang="en-US" dirty="0"/>
              <a:t>清除无用的</a:t>
            </a:r>
            <a:r>
              <a:rPr lang="en-US" altLang="zh-CN" dirty="0"/>
              <a:t>docker images</a:t>
            </a:r>
            <a:r>
              <a:rPr lang="zh-CN" altLang="en-US" dirty="0"/>
              <a:t>：</a:t>
            </a:r>
            <a:r>
              <a:rPr lang="en-US" altLang="zh-CN" dirty="0" err="1"/>
              <a:t>sudo</a:t>
            </a:r>
            <a:r>
              <a:rPr lang="en-US" altLang="zh-CN" dirty="0"/>
              <a:t> docker </a:t>
            </a:r>
            <a:r>
              <a:rPr lang="en-US" altLang="zh-CN" dirty="0" err="1"/>
              <a:t>rmi</a:t>
            </a:r>
            <a:r>
              <a:rPr lang="en-US" altLang="zh-CN" dirty="0"/>
              <a:t> $(</a:t>
            </a:r>
            <a:r>
              <a:rPr lang="en-US" altLang="zh-CN" dirty="0" err="1"/>
              <a:t>sudo</a:t>
            </a:r>
            <a:r>
              <a:rPr lang="en-US" altLang="zh-CN" dirty="0"/>
              <a:t> docker images -f "dangling=true" -q)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F16C217-9F79-40DF-BC48-5F4955BE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943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zh-CN" sz="3200" dirty="0"/>
              <a:t>Docker</a:t>
            </a:r>
            <a:r>
              <a:rPr lang="zh-CN" altLang="en-US" sz="3200" dirty="0"/>
              <a:t>关键命令</a:t>
            </a:r>
          </a:p>
        </p:txBody>
      </p:sp>
    </p:spTree>
    <p:extLst>
      <p:ext uri="{BB962C8B-B14F-4D97-AF65-F5344CB8AC3E}">
        <p14:creationId xmlns:p14="http://schemas.microsoft.com/office/powerpoint/2010/main" val="199188477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4382</TotalTime>
  <Words>177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Wingdings 2</vt:lpstr>
      <vt:lpstr>HDOfficeLightV0</vt:lpstr>
      <vt:lpstr>Office 主题​​</vt:lpstr>
      <vt:lpstr>PowerPoint 演示文稿</vt:lpstr>
      <vt:lpstr>Docker内存限制</vt:lpstr>
      <vt:lpstr>Docker关键命令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wanghongli</dc:creator>
  <cp:lastModifiedBy>王 雨</cp:lastModifiedBy>
  <cp:revision>35</cp:revision>
  <dcterms:created xsi:type="dcterms:W3CDTF">2022-01-14T09:13:23Z</dcterms:created>
  <dcterms:modified xsi:type="dcterms:W3CDTF">2022-12-25T04:28:36Z</dcterms:modified>
</cp:coreProperties>
</file>