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8" autoAdjust="0"/>
    <p:restoredTop sz="96327"/>
  </p:normalViewPr>
  <p:slideViewPr>
    <p:cSldViewPr snapToGrid="0">
      <p:cViewPr varScale="1">
        <p:scale>
          <a:sx n="111" d="100"/>
          <a:sy n="111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1B4E-F782-7D13-63AC-15C08F7FE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7BE10-02E2-8232-0ACE-4960BF08B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AA78-36C3-F4C7-6E51-30CC8287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6DE3-23E2-E8A9-0D66-908EA486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60B7-430A-C156-32D6-E87798BB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55FD-5752-3761-03B6-4B9C0630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1FAB-190E-4728-10E0-72EA5B2F9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AA33-1D8B-2642-6D40-A3771CBA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3E3D-EE37-EC14-2FB1-63000CA9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FAC7C-3AF3-6859-DCFC-A88C793C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D40EF-3445-6ACD-6D73-46391C6E3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7A655-7261-145C-1269-ABD1CBCC9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78B4-6634-7227-F464-B68D9DA2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49DC-8891-12A0-654E-991EB875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C6C4-CD91-EF12-DC03-3F5C3051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37D6-A036-4CD2-D177-00AF5033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3400-FCA3-6407-3A31-3EFC6724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78C31-4370-CF64-B1B3-2D23BCB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51DE-72CD-D6FA-50AF-AA089B69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568F-D554-F041-1704-E3FF4BD9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E776-15BD-944D-32C0-25CA647F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EFBDB-AFDE-149C-EA4F-993E3DDA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1B14-B164-10E2-2D77-3F958647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D3826-E3D7-43E1-5476-D770E55D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996F-9975-7B83-C617-F1603EFE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2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389A-F64D-60C2-0F4B-A53B3B6C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8BBB-6BB9-AC3B-FB79-8C4551EF2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F8C87-83E7-0A36-3736-5B4215C6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B789A-DBE4-0E2E-D06B-CC9CD14B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DF0F9-A5BF-2CDD-9060-63F686DD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EFE1E-5780-B1AB-DEEA-C8C728A6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2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4BBE-9145-445B-B1B9-F415B264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69CC-A589-116E-EA4F-1B7F5D61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2D4C-23F6-1E11-DAE2-43C31A5A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D5552-2423-6BD3-103E-A69D92F5B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938DC-D2CE-13DB-8583-7FDC68EAA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411DC-64C1-E2C3-D08F-D80821EB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68B59-7F5E-3722-2C07-B6E5E9C8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96C17-1161-12C1-2681-F95D2148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4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7ACB-6400-4F0B-9DB7-F40EBD24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F4A6E-1930-8928-0496-9A735A66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F1D74-7093-B883-D76D-49A5E1D9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23ABB-FC50-F81F-4475-30BD356E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0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40B01-822F-CC00-C8E4-724AF85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2F516-428D-36EF-5802-D10C1C51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0B196-78F4-D9AF-D39E-8A9D6142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8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4963-C310-6360-1EAC-6B778AEA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61DA-FE27-A458-138E-EAB46379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44EBD-61C1-0DAE-8BF8-2C201D85F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C9AE4-348D-6590-2E86-91B82556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8B6E1-45B3-7708-67DB-F9A74DB4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29A43-3BB0-828F-51DF-676C3BF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0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DE0D-9E57-5DFA-7BAC-C50077D3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2AD84-B951-35B4-154C-CDC2DD184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1876-E228-8282-E77F-4E9991D9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41A46-C859-D6C1-4F6E-49F22919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1B19E-8DFC-6AA8-FFE5-E4A4F43C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FE2D4-160B-ECDD-9BA6-355FB1B3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1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0C0E5-C38D-13FC-4425-DD1B1C9C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FABD9-F8AD-D767-1BF5-2C74DAD0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3206-2217-748E-8B72-40A7DDA2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4714-913E-5C48-97C6-641C2CDBA41D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B511-B3DC-22F6-2FF8-0ACC54326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C1EC-E729-7375-55C8-CAB88E8E4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6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F612FD-0B58-6014-50DA-C0A1F614220E}"/>
              </a:ext>
            </a:extLst>
          </p:cNvPr>
          <p:cNvCxnSpPr>
            <a:cxnSpLocks/>
          </p:cNvCxnSpPr>
          <p:nvPr/>
        </p:nvCxnSpPr>
        <p:spPr bwMode="auto">
          <a:xfrm>
            <a:off x="1448081" y="2129031"/>
            <a:ext cx="0" cy="18053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F4073A7-FBBA-C7CD-6ECC-84A88BC370C4}"/>
              </a:ext>
            </a:extLst>
          </p:cNvPr>
          <p:cNvSpPr/>
          <p:nvPr/>
        </p:nvSpPr>
        <p:spPr>
          <a:xfrm>
            <a:off x="1270467" y="2410326"/>
            <a:ext cx="355227" cy="6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9119C9E-BB5D-33FC-5A8B-8656147E036C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8081" y="2131467"/>
            <a:ext cx="924107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68518A-B609-613D-C187-866837C8006F}"/>
              </a:ext>
            </a:extLst>
          </p:cNvPr>
          <p:cNvSpPr/>
          <p:nvPr/>
        </p:nvSpPr>
        <p:spPr>
          <a:xfrm>
            <a:off x="8125310" y="1990529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477018F-E97F-EC95-319A-70DEB1595082}"/>
              </a:ext>
            </a:extLst>
          </p:cNvPr>
          <p:cNvSpPr/>
          <p:nvPr/>
        </p:nvSpPr>
        <p:spPr>
          <a:xfrm>
            <a:off x="3961492" y="2009215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9E0759-CDAA-68B6-3C96-569B3FA764A3}"/>
              </a:ext>
            </a:extLst>
          </p:cNvPr>
          <p:cNvCxnSpPr>
            <a:cxnSpLocks/>
          </p:cNvCxnSpPr>
          <p:nvPr/>
        </p:nvCxnSpPr>
        <p:spPr bwMode="auto">
          <a:xfrm>
            <a:off x="8302925" y="1461053"/>
            <a:ext cx="0" cy="161875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3AAFD63-5735-901A-62CA-D6BB267F4554}"/>
              </a:ext>
            </a:extLst>
          </p:cNvPr>
          <p:cNvSpPr/>
          <p:nvPr/>
        </p:nvSpPr>
        <p:spPr>
          <a:xfrm>
            <a:off x="7871134" y="2441182"/>
            <a:ext cx="355227" cy="509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D43C21-BE11-7781-99D6-893266A51AC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7498" y="3076941"/>
            <a:ext cx="0" cy="8035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27DE6F-D004-B06A-31C0-7250C1F2541C}"/>
              </a:ext>
            </a:extLst>
          </p:cNvPr>
          <p:cNvSpPr/>
          <p:nvPr/>
        </p:nvSpPr>
        <p:spPr>
          <a:xfrm>
            <a:off x="3115180" y="3340216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D8BAC53-DA0B-1456-F4B8-61E6E78D0540}"/>
              </a:ext>
            </a:extLst>
          </p:cNvPr>
          <p:cNvCxnSpPr>
            <a:cxnSpLocks/>
          </p:cNvCxnSpPr>
          <p:nvPr/>
        </p:nvCxnSpPr>
        <p:spPr bwMode="auto">
          <a:xfrm>
            <a:off x="6456406" y="3074016"/>
            <a:ext cx="0" cy="8064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9E452B5-DF69-906F-A7D8-35171F5EFB0E}"/>
              </a:ext>
            </a:extLst>
          </p:cNvPr>
          <p:cNvSpPr/>
          <p:nvPr/>
        </p:nvSpPr>
        <p:spPr>
          <a:xfrm>
            <a:off x="6313357" y="3372914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F5117CA-5A7A-9EF8-36B9-EC2996091AA6}"/>
              </a:ext>
            </a:extLst>
          </p:cNvPr>
          <p:cNvCxnSpPr>
            <a:cxnSpLocks/>
          </p:cNvCxnSpPr>
          <p:nvPr/>
        </p:nvCxnSpPr>
        <p:spPr bwMode="auto">
          <a:xfrm>
            <a:off x="9114387" y="3082890"/>
            <a:ext cx="0" cy="8515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3289C0-AAFD-E270-BE04-33C13B742149}"/>
              </a:ext>
            </a:extLst>
          </p:cNvPr>
          <p:cNvSpPr/>
          <p:nvPr/>
        </p:nvSpPr>
        <p:spPr>
          <a:xfrm>
            <a:off x="8912240" y="3360972"/>
            <a:ext cx="355227" cy="26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B6AA4-AE8C-1471-8AF3-978F889ED6CD}"/>
              </a:ext>
            </a:extLst>
          </p:cNvPr>
          <p:cNvSpPr/>
          <p:nvPr/>
        </p:nvSpPr>
        <p:spPr>
          <a:xfrm>
            <a:off x="433632" y="2499543"/>
            <a:ext cx="7191549" cy="383703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155061-E342-67AE-6136-24872201C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3632" y="2496831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CBB150-F3E1-F657-BE94-57513E0DECC2}"/>
              </a:ext>
            </a:extLst>
          </p:cNvPr>
          <p:cNvSpPr/>
          <p:nvPr/>
        </p:nvSpPr>
        <p:spPr>
          <a:xfrm>
            <a:off x="2073564" y="3287339"/>
            <a:ext cx="3245340" cy="27397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85813A-21A1-C2F2-1B90-46436EC01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564" y="3287339"/>
            <a:ext cx="362580" cy="362580"/>
          </a:xfrm>
          <a:prstGeom prst="rect">
            <a:avLst/>
          </a:prstGeom>
        </p:spPr>
      </p:pic>
      <p:sp>
        <p:nvSpPr>
          <p:cNvPr id="30" name="TextBox 22">
            <a:extLst>
              <a:ext uri="{FF2B5EF4-FFF2-40B4-BE49-F238E27FC236}">
                <a16:creationId xmlns:a16="http://schemas.microsoft.com/office/drawing/2014/main" id="{CD22483C-8410-88FE-77B4-479D7B82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875" y="1000710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31" name="Graphic 16">
            <a:extLst>
              <a:ext uri="{FF2B5EF4-FFF2-40B4-BE49-F238E27FC236}">
                <a16:creationId xmlns:a16="http://schemas.microsoft.com/office/drawing/2014/main" id="{C999AB61-896F-2BB0-6317-55FF40EB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325" y="5193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Future of Security Awareness with CrowdStrike and SecurityAdvisor -  Security Advisor">
            <a:extLst>
              <a:ext uri="{FF2B5EF4-FFF2-40B4-BE49-F238E27FC236}">
                <a16:creationId xmlns:a16="http://schemas.microsoft.com/office/drawing/2014/main" id="{54D7355D-97D5-059D-AD1E-EF557E1DB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75" y="309468"/>
            <a:ext cx="612108" cy="6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17">
            <a:extLst>
              <a:ext uri="{FF2B5EF4-FFF2-40B4-BE49-F238E27FC236}">
                <a16:creationId xmlns:a16="http://schemas.microsoft.com/office/drawing/2014/main" id="{A919EE74-D6F5-55CC-1897-19DE99618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524" y="40007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Falcon</a:t>
            </a:r>
          </a:p>
        </p:txBody>
      </p:sp>
      <p:sp>
        <p:nvSpPr>
          <p:cNvPr id="64" name="TextBox 11">
            <a:extLst>
              <a:ext uri="{FF2B5EF4-FFF2-40B4-BE49-F238E27FC236}">
                <a16:creationId xmlns:a16="http://schemas.microsoft.com/office/drawing/2014/main" id="{59079D84-8124-6C7D-668A-12692946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34" y="2553435"/>
            <a:ext cx="131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C28B8F-1DFA-0B3E-CA9B-DCEDE1F1FBB8}"/>
              </a:ext>
            </a:extLst>
          </p:cNvPr>
          <p:cNvSpPr/>
          <p:nvPr/>
        </p:nvSpPr>
        <p:spPr>
          <a:xfrm>
            <a:off x="1800875" y="309468"/>
            <a:ext cx="8267463" cy="129113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D3713D-6286-2ECB-7BFA-35066CA80884}"/>
              </a:ext>
            </a:extLst>
          </p:cNvPr>
          <p:cNvGrpSpPr/>
          <p:nvPr/>
        </p:nvGrpSpPr>
        <p:grpSpPr>
          <a:xfrm>
            <a:off x="8529105" y="3988350"/>
            <a:ext cx="1223471" cy="891029"/>
            <a:chOff x="5738827" y="3736551"/>
            <a:chExt cx="1223471" cy="891029"/>
          </a:xfrm>
        </p:grpSpPr>
        <p:pic>
          <p:nvPicPr>
            <p:cNvPr id="38" name="Graphic 24">
              <a:extLst>
                <a:ext uri="{FF2B5EF4-FFF2-40B4-BE49-F238E27FC236}">
                  <a16:creationId xmlns:a16="http://schemas.microsoft.com/office/drawing/2014/main" id="{DA5E8C21-0B3B-7ECE-628F-F98065D78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FF4F9676-9F3E-68BD-837E-5B893171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pic>
        <p:nvPicPr>
          <p:cNvPr id="47" name="Graphic 19">
            <a:extLst>
              <a:ext uri="{FF2B5EF4-FFF2-40B4-BE49-F238E27FC236}">
                <a16:creationId xmlns:a16="http://schemas.microsoft.com/office/drawing/2014/main" id="{209FDE06-A08F-AA21-123F-EC3E0CC3B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04" y="541044"/>
            <a:ext cx="435527" cy="43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22">
            <a:extLst>
              <a:ext uri="{FF2B5EF4-FFF2-40B4-BE49-F238E27FC236}">
                <a16:creationId xmlns:a16="http://schemas.microsoft.com/office/drawing/2014/main" id="{4FDB24CC-CE58-FD9D-6E1B-EBCF7751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067" y="1012527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223E9A-7BEC-89B2-AF6A-47F959DB1DC9}"/>
              </a:ext>
            </a:extLst>
          </p:cNvPr>
          <p:cNvGrpSpPr/>
          <p:nvPr/>
        </p:nvGrpSpPr>
        <p:grpSpPr>
          <a:xfrm>
            <a:off x="10177621" y="3934403"/>
            <a:ext cx="1023077" cy="1080985"/>
            <a:chOff x="4952241" y="3073477"/>
            <a:chExt cx="1023077" cy="1080985"/>
          </a:xfrm>
        </p:grpSpPr>
        <p:pic>
          <p:nvPicPr>
            <p:cNvPr id="52" name="Graphic 49">
              <a:extLst>
                <a:ext uri="{FF2B5EF4-FFF2-40B4-BE49-F238E27FC236}">
                  <a16:creationId xmlns:a16="http://schemas.microsoft.com/office/drawing/2014/main" id="{56727216-EE47-2F00-FB80-5A89EC26D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1">
              <a:extLst>
                <a:ext uri="{FF2B5EF4-FFF2-40B4-BE49-F238E27FC236}">
                  <a16:creationId xmlns:a16="http://schemas.microsoft.com/office/drawing/2014/main" id="{4460E2A8-F218-7C09-249B-153503D8B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241" y="3508131"/>
              <a:ext cx="102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CSPM ReadOnly Role</a:t>
              </a:r>
            </a:p>
          </p:txBody>
        </p:sp>
      </p:grpSp>
      <p:sp>
        <p:nvSpPr>
          <p:cNvPr id="71" name="TextBox 22">
            <a:extLst>
              <a:ext uri="{FF2B5EF4-FFF2-40B4-BE49-F238E27FC236}">
                <a16:creationId xmlns:a16="http://schemas.microsoft.com/office/drawing/2014/main" id="{8FC7070D-320D-4031-D548-535D22F3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554" y="1000710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Service</a:t>
            </a:r>
          </a:p>
        </p:txBody>
      </p:sp>
      <p:pic>
        <p:nvPicPr>
          <p:cNvPr id="72" name="Graphic 8">
            <a:extLst>
              <a:ext uri="{FF2B5EF4-FFF2-40B4-BE49-F238E27FC236}">
                <a16:creationId xmlns:a16="http://schemas.microsoft.com/office/drawing/2014/main" id="{CE8AB13E-7DEE-6BA5-3AC9-B9E99958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3911694" y="563507"/>
            <a:ext cx="400194" cy="4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8AC1FD-613C-6D48-1A93-83768A159435}"/>
              </a:ext>
            </a:extLst>
          </p:cNvPr>
          <p:cNvCxnSpPr>
            <a:cxnSpLocks/>
          </p:cNvCxnSpPr>
          <p:nvPr/>
        </p:nvCxnSpPr>
        <p:spPr bwMode="auto">
          <a:xfrm flipH="1">
            <a:off x="4568094" y="3079806"/>
            <a:ext cx="454629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C2775F-D2AF-59FC-5C17-1A13E2E85B68}"/>
              </a:ext>
            </a:extLst>
          </p:cNvPr>
          <p:cNvGrpSpPr/>
          <p:nvPr/>
        </p:nvGrpSpPr>
        <p:grpSpPr>
          <a:xfrm>
            <a:off x="917854" y="5111414"/>
            <a:ext cx="1023077" cy="857280"/>
            <a:chOff x="4969916" y="3073477"/>
            <a:chExt cx="1023077" cy="857280"/>
          </a:xfrm>
        </p:grpSpPr>
        <p:pic>
          <p:nvPicPr>
            <p:cNvPr id="80" name="Graphic 49">
              <a:extLst>
                <a:ext uri="{FF2B5EF4-FFF2-40B4-BE49-F238E27FC236}">
                  <a16:creationId xmlns:a16="http://schemas.microsoft.com/office/drawing/2014/main" id="{B7391FCE-949C-27C2-54B1-861DBAD97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49497F59-4270-A89E-435F-451E6899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Role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6181F-1046-FA1A-F25F-D53C13815EDF}"/>
              </a:ext>
            </a:extLst>
          </p:cNvPr>
          <p:cNvGrpSpPr/>
          <p:nvPr/>
        </p:nvGrpSpPr>
        <p:grpSpPr>
          <a:xfrm>
            <a:off x="3965097" y="3976681"/>
            <a:ext cx="1223471" cy="891029"/>
            <a:chOff x="5738827" y="3736551"/>
            <a:chExt cx="1223471" cy="891029"/>
          </a:xfrm>
        </p:grpSpPr>
        <p:pic>
          <p:nvPicPr>
            <p:cNvPr id="83" name="Graphic 24">
              <a:extLst>
                <a:ext uri="{FF2B5EF4-FFF2-40B4-BE49-F238E27FC236}">
                  <a16:creationId xmlns:a16="http://schemas.microsoft.com/office/drawing/2014/main" id="{126A93F1-0F19-8AEF-8572-8D9D2A02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B081EA86-D8E4-08D7-FEFE-2F473C859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sp>
        <p:nvSpPr>
          <p:cNvPr id="85" name="TextBox 17">
            <a:extLst>
              <a:ext uri="{FF2B5EF4-FFF2-40B4-BE49-F238E27FC236}">
                <a16:creationId xmlns:a16="http://schemas.microsoft.com/office/drawing/2014/main" id="{C2D65009-D36F-7C5A-9B5C-15720EF8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899" y="4413828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Lambda function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E6591F9D-74C5-3D70-3C44-CF6DADA5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25" y="3934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63B14A-B62E-6449-30E7-EB39D42A563C}"/>
              </a:ext>
            </a:extLst>
          </p:cNvPr>
          <p:cNvSpPr/>
          <p:nvPr/>
        </p:nvSpPr>
        <p:spPr>
          <a:xfrm>
            <a:off x="7820148" y="2499542"/>
            <a:ext cx="3848755" cy="383700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13751F4-7080-7D81-A5C0-69C47ED4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27875" y="2505418"/>
            <a:ext cx="381000" cy="381000"/>
          </a:xfrm>
          <a:prstGeom prst="rect">
            <a:avLst/>
          </a:prstGeom>
        </p:spPr>
      </p:pic>
      <p:sp>
        <p:nvSpPr>
          <p:cNvPr id="89" name="TextBox 11">
            <a:extLst>
              <a:ext uri="{FF2B5EF4-FFF2-40B4-BE49-F238E27FC236}">
                <a16:creationId xmlns:a16="http://schemas.microsoft.com/office/drawing/2014/main" id="{9BF0B1A2-BEB3-43F6-2126-AD145FA5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813" y="2565488"/>
            <a:ext cx="13120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Child Account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47FB5F-6AF4-F0E7-C204-D4CF41217168}"/>
              </a:ext>
            </a:extLst>
          </p:cNvPr>
          <p:cNvSpPr/>
          <p:nvPr/>
        </p:nvSpPr>
        <p:spPr>
          <a:xfrm>
            <a:off x="8200088" y="3288480"/>
            <a:ext cx="1771978" cy="181779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Region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704F5D5-EF30-7CBD-0156-32D78ABA6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3838" y="3288480"/>
            <a:ext cx="410582" cy="3810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596D41D6-1DC9-83A1-EFF7-44BCDA8F2459}"/>
              </a:ext>
            </a:extLst>
          </p:cNvPr>
          <p:cNvGrpSpPr/>
          <p:nvPr/>
        </p:nvGrpSpPr>
        <p:grpSpPr>
          <a:xfrm>
            <a:off x="5873661" y="3992832"/>
            <a:ext cx="1223471" cy="891029"/>
            <a:chOff x="5738827" y="3736551"/>
            <a:chExt cx="1223471" cy="891029"/>
          </a:xfrm>
        </p:grpSpPr>
        <p:pic>
          <p:nvPicPr>
            <p:cNvPr id="93" name="Graphic 24">
              <a:extLst>
                <a:ext uri="{FF2B5EF4-FFF2-40B4-BE49-F238E27FC236}">
                  <a16:creationId xmlns:a16="http://schemas.microsoft.com/office/drawing/2014/main" id="{CA265282-F2F8-C174-C8D6-3D2D0FD43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11">
              <a:extLst>
                <a:ext uri="{FF2B5EF4-FFF2-40B4-BE49-F238E27FC236}">
                  <a16:creationId xmlns:a16="http://schemas.microsoft.com/office/drawing/2014/main" id="{31F0A340-2808-DAC1-5FD2-79B0DC203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67A589C-0249-054A-12C0-370AB086FA71}"/>
              </a:ext>
            </a:extLst>
          </p:cNvPr>
          <p:cNvSpPr/>
          <p:nvPr/>
        </p:nvSpPr>
        <p:spPr>
          <a:xfrm>
            <a:off x="5544644" y="3292962"/>
            <a:ext cx="1771978" cy="181779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Add. Region(s)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0EF96997-E949-D1EE-544D-A84DBB882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394" y="3292962"/>
            <a:ext cx="410582" cy="3810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7F13C5F6-5E49-EE2C-EF01-8B31D4D9DA08}"/>
              </a:ext>
            </a:extLst>
          </p:cNvPr>
          <p:cNvGrpSpPr/>
          <p:nvPr/>
        </p:nvGrpSpPr>
        <p:grpSpPr>
          <a:xfrm>
            <a:off x="5919094" y="5230336"/>
            <a:ext cx="1023077" cy="857280"/>
            <a:chOff x="4969916" y="3073477"/>
            <a:chExt cx="1023077" cy="857280"/>
          </a:xfrm>
        </p:grpSpPr>
        <p:pic>
          <p:nvPicPr>
            <p:cNvPr id="98" name="Graphic 49">
              <a:extLst>
                <a:ext uri="{FF2B5EF4-FFF2-40B4-BE49-F238E27FC236}">
                  <a16:creationId xmlns:a16="http://schemas.microsoft.com/office/drawing/2014/main" id="{8BD226A3-6A48-D1D5-30B8-77328CA46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11">
              <a:extLst>
                <a:ext uri="{FF2B5EF4-FFF2-40B4-BE49-F238E27FC236}">
                  <a16:creationId xmlns:a16="http://schemas.microsoft.com/office/drawing/2014/main" id="{8B2971EA-2EDB-D835-2011-C6EE778FE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Role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8A6C791-9866-85D6-F6FE-B426A6ECCB30}"/>
              </a:ext>
            </a:extLst>
          </p:cNvPr>
          <p:cNvGrpSpPr/>
          <p:nvPr/>
        </p:nvGrpSpPr>
        <p:grpSpPr>
          <a:xfrm>
            <a:off x="8589658" y="5230336"/>
            <a:ext cx="1023077" cy="857280"/>
            <a:chOff x="4969916" y="3073477"/>
            <a:chExt cx="1023077" cy="857280"/>
          </a:xfrm>
        </p:grpSpPr>
        <p:pic>
          <p:nvPicPr>
            <p:cNvPr id="101" name="Graphic 49">
              <a:extLst>
                <a:ext uri="{FF2B5EF4-FFF2-40B4-BE49-F238E27FC236}">
                  <a16:creationId xmlns:a16="http://schemas.microsoft.com/office/drawing/2014/main" id="{818CA8F5-4543-E655-51FD-45052288D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11">
              <a:extLst>
                <a:ext uri="{FF2B5EF4-FFF2-40B4-BE49-F238E27FC236}">
                  <a16:creationId xmlns:a16="http://schemas.microsoft.com/office/drawing/2014/main" id="{4299A61F-3AF5-F7FA-1C61-1EC0E4EC4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Role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20A5DD6-6420-BEE7-D05E-510045F35B4F}"/>
              </a:ext>
            </a:extLst>
          </p:cNvPr>
          <p:cNvGrpSpPr/>
          <p:nvPr/>
        </p:nvGrpSpPr>
        <p:grpSpPr>
          <a:xfrm>
            <a:off x="900180" y="3924456"/>
            <a:ext cx="1023077" cy="1080985"/>
            <a:chOff x="4952241" y="3073477"/>
            <a:chExt cx="1023077" cy="1080985"/>
          </a:xfrm>
        </p:grpSpPr>
        <p:pic>
          <p:nvPicPr>
            <p:cNvPr id="104" name="Graphic 49">
              <a:extLst>
                <a:ext uri="{FF2B5EF4-FFF2-40B4-BE49-F238E27FC236}">
                  <a16:creationId xmlns:a16="http://schemas.microsoft.com/office/drawing/2014/main" id="{78260E0A-061F-CA14-6BE4-4D895BDB8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TextBox 11">
              <a:extLst>
                <a:ext uri="{FF2B5EF4-FFF2-40B4-BE49-F238E27FC236}">
                  <a16:creationId xmlns:a16="http://schemas.microsoft.com/office/drawing/2014/main" id="{69B40C35-FACA-4986-443B-B963E6696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241" y="3508131"/>
              <a:ext cx="102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CSPM ReadOnly Role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2DA986-8B83-0C2E-111F-A1FD10099812}"/>
              </a:ext>
            </a:extLst>
          </p:cNvPr>
          <p:cNvCxnSpPr>
            <a:cxnSpLocks/>
          </p:cNvCxnSpPr>
          <p:nvPr/>
        </p:nvCxnSpPr>
        <p:spPr bwMode="auto">
          <a:xfrm>
            <a:off x="4568094" y="3074016"/>
            <a:ext cx="0" cy="8064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97E017E-61DC-1AAC-0532-3D272BD4E47D}"/>
              </a:ext>
            </a:extLst>
          </p:cNvPr>
          <p:cNvCxnSpPr>
            <a:cxnSpLocks/>
          </p:cNvCxnSpPr>
          <p:nvPr/>
        </p:nvCxnSpPr>
        <p:spPr bwMode="auto">
          <a:xfrm>
            <a:off x="4129367" y="1461053"/>
            <a:ext cx="0" cy="16129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119EA57-4BA8-B084-0F9A-CDBE9A912C68}"/>
              </a:ext>
            </a:extLst>
          </p:cNvPr>
          <p:cNvCxnSpPr>
            <a:cxnSpLocks/>
          </p:cNvCxnSpPr>
          <p:nvPr/>
        </p:nvCxnSpPr>
        <p:spPr bwMode="auto">
          <a:xfrm>
            <a:off x="3287498" y="3074016"/>
            <a:ext cx="84186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0532746-4AED-E0D3-E9FC-4D3FDB5D9B9F}"/>
              </a:ext>
            </a:extLst>
          </p:cNvPr>
          <p:cNvCxnSpPr>
            <a:cxnSpLocks/>
          </p:cNvCxnSpPr>
          <p:nvPr/>
        </p:nvCxnSpPr>
        <p:spPr bwMode="auto">
          <a:xfrm>
            <a:off x="6313357" y="1461053"/>
            <a:ext cx="0" cy="67041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B5DEAA0-00DD-3431-8566-D887A2DDC5D9}"/>
              </a:ext>
            </a:extLst>
          </p:cNvPr>
          <p:cNvCxnSpPr>
            <a:cxnSpLocks/>
          </p:cNvCxnSpPr>
          <p:nvPr/>
        </p:nvCxnSpPr>
        <p:spPr bwMode="auto">
          <a:xfrm>
            <a:off x="10689160" y="2129031"/>
            <a:ext cx="0" cy="18053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7">
            <a:extLst>
              <a:ext uri="{FF2B5EF4-FFF2-40B4-BE49-F238E27FC236}">
                <a16:creationId xmlns:a16="http://schemas.microsoft.com/office/drawing/2014/main" id="{34348558-5986-1FA5-AA51-3C70740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703" y="5032854"/>
            <a:ext cx="394940" cy="39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1">
            <a:extLst>
              <a:ext uri="{FF2B5EF4-FFF2-40B4-BE49-F238E27FC236}">
                <a16:creationId xmlns:a16="http://schemas.microsoft.com/office/drawing/2014/main" id="{B7686DC5-6851-553F-BB99-D5A13712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513" y="5422802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API Secret</a:t>
            </a:r>
          </a:p>
        </p:txBody>
      </p:sp>
    </p:spTree>
    <p:extLst>
      <p:ext uri="{BB962C8B-B14F-4D97-AF65-F5344CB8AC3E}">
        <p14:creationId xmlns:p14="http://schemas.microsoft.com/office/powerpoint/2010/main" val="183119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F4073A7-FBBA-C7CD-6ECC-84A88BC370C4}"/>
              </a:ext>
            </a:extLst>
          </p:cNvPr>
          <p:cNvSpPr/>
          <p:nvPr/>
        </p:nvSpPr>
        <p:spPr>
          <a:xfrm>
            <a:off x="1270467" y="2410326"/>
            <a:ext cx="355227" cy="6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68518A-B609-613D-C187-866837C8006F}"/>
              </a:ext>
            </a:extLst>
          </p:cNvPr>
          <p:cNvSpPr/>
          <p:nvPr/>
        </p:nvSpPr>
        <p:spPr>
          <a:xfrm>
            <a:off x="8125310" y="1990529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477018F-E97F-EC95-319A-70DEB1595082}"/>
              </a:ext>
            </a:extLst>
          </p:cNvPr>
          <p:cNvSpPr/>
          <p:nvPr/>
        </p:nvSpPr>
        <p:spPr>
          <a:xfrm>
            <a:off x="3961492" y="2009215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3AAFD63-5735-901A-62CA-D6BB267F4554}"/>
              </a:ext>
            </a:extLst>
          </p:cNvPr>
          <p:cNvSpPr/>
          <p:nvPr/>
        </p:nvSpPr>
        <p:spPr>
          <a:xfrm>
            <a:off x="7871134" y="2441182"/>
            <a:ext cx="355227" cy="509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27DE6F-D004-B06A-31C0-7250C1F2541C}"/>
              </a:ext>
            </a:extLst>
          </p:cNvPr>
          <p:cNvSpPr/>
          <p:nvPr/>
        </p:nvSpPr>
        <p:spPr>
          <a:xfrm>
            <a:off x="3115180" y="3340216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9E452B5-DF69-906F-A7D8-35171F5EFB0E}"/>
              </a:ext>
            </a:extLst>
          </p:cNvPr>
          <p:cNvSpPr/>
          <p:nvPr/>
        </p:nvSpPr>
        <p:spPr>
          <a:xfrm>
            <a:off x="6313357" y="3372914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3289C0-AAFD-E270-BE04-33C13B742149}"/>
              </a:ext>
            </a:extLst>
          </p:cNvPr>
          <p:cNvSpPr/>
          <p:nvPr/>
        </p:nvSpPr>
        <p:spPr>
          <a:xfrm>
            <a:off x="8912240" y="3360972"/>
            <a:ext cx="355227" cy="26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CD22483C-8410-88FE-77B4-479D7B82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311" y="1571331"/>
            <a:ext cx="1040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FF4F9676-9F3E-68BD-837E-5B8931711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2449" y="3707895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4FDB24CC-CE58-FD9D-6E1B-EBCF7751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021" y="1595989"/>
            <a:ext cx="1151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4460E2A8-F218-7C09-249B-153503D8B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067" y="3041761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CSPM read-only role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FC7070D-320D-4031-D548-535D22F3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835" y="1557769"/>
            <a:ext cx="1040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service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49497F59-4270-A89E-435F-451E6899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81" y="5189368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B081EA86-D8E4-08D7-FEFE-2F473C85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780" y="3724262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C2D65009-D36F-7C5A-9B5C-15720EF8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080" y="3719693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Lambda function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E6591F9D-74C5-3D70-3C44-CF6DADA5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93" y="3262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213751F4-7080-7D81-A5C0-69C47ED45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76874" y="2388581"/>
            <a:ext cx="381000" cy="381000"/>
          </a:xfrm>
          <a:prstGeom prst="rect">
            <a:avLst/>
          </a:prstGeom>
        </p:spPr>
      </p:pic>
      <p:sp>
        <p:nvSpPr>
          <p:cNvPr id="94" name="TextBox 11">
            <a:extLst>
              <a:ext uri="{FF2B5EF4-FFF2-40B4-BE49-F238E27FC236}">
                <a16:creationId xmlns:a16="http://schemas.microsoft.com/office/drawing/2014/main" id="{31F0A340-2808-DAC1-5FD2-79B0DC20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932" y="3713184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8B2971EA-2EDB-D835-2011-C6EE778F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31" y="4313382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role</a:t>
            </a: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4299A61F-3AF5-F7FA-1C61-1EC0E4EC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067" y="4006080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role</a:t>
            </a:r>
          </a:p>
        </p:txBody>
      </p:sp>
      <p:sp>
        <p:nvSpPr>
          <p:cNvPr id="105" name="TextBox 11">
            <a:extLst>
              <a:ext uri="{FF2B5EF4-FFF2-40B4-BE49-F238E27FC236}">
                <a16:creationId xmlns:a16="http://schemas.microsoft.com/office/drawing/2014/main" id="{69B40C35-FACA-4986-443B-B963E669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51" y="6094764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CSPM read-only role</a:t>
            </a:r>
          </a:p>
        </p:txBody>
      </p:sp>
      <p:sp>
        <p:nvSpPr>
          <p:cNvPr id="158" name="TextBox 11">
            <a:extLst>
              <a:ext uri="{FF2B5EF4-FFF2-40B4-BE49-F238E27FC236}">
                <a16:creationId xmlns:a16="http://schemas.microsoft.com/office/drawing/2014/main" id="{B7686DC5-6851-553F-BB99-D5A13712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654" y="5270033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API secret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7A0783-CCD3-4745-A631-E790D22A5019}"/>
              </a:ext>
            </a:extLst>
          </p:cNvPr>
          <p:cNvSpPr/>
          <p:nvPr/>
        </p:nvSpPr>
        <p:spPr>
          <a:xfrm>
            <a:off x="2071067" y="2781319"/>
            <a:ext cx="3115811" cy="3084643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E8DA1C16-8E16-4F3E-A12B-A73A4A70F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064534" y="2771096"/>
            <a:ext cx="381000" cy="381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34812DB-1E68-4B8B-BA77-FCC76F5DB942}"/>
              </a:ext>
            </a:extLst>
          </p:cNvPr>
          <p:cNvSpPr/>
          <p:nvPr/>
        </p:nvSpPr>
        <p:spPr>
          <a:xfrm>
            <a:off x="5503103" y="2781319"/>
            <a:ext cx="1888246" cy="1536583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Region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141BDB1A-4A78-49BE-A939-55FBBE971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496325" y="2771096"/>
            <a:ext cx="381000" cy="381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9828E9E-E029-44D3-96C9-03C717FA09BB}"/>
              </a:ext>
            </a:extLst>
          </p:cNvPr>
          <p:cNvSpPr/>
          <p:nvPr/>
        </p:nvSpPr>
        <p:spPr>
          <a:xfrm>
            <a:off x="8317703" y="2776581"/>
            <a:ext cx="1714896" cy="1541322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Region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D0F4C000-AFDA-4B05-9AF1-2F30F3EBA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309174" y="2760154"/>
            <a:ext cx="381000" cy="381000"/>
          </a:xfrm>
          <a:prstGeom prst="rect">
            <a:avLst/>
          </a:prstGeom>
        </p:spPr>
      </p:pic>
      <p:pic>
        <p:nvPicPr>
          <p:cNvPr id="109" name="Graphic 17">
            <a:extLst>
              <a:ext uri="{FF2B5EF4-FFF2-40B4-BE49-F238E27FC236}">
                <a16:creationId xmlns:a16="http://schemas.microsoft.com/office/drawing/2014/main" id="{E07CC40B-AF3C-4663-9BB0-061745FEC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2683192" y="44273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C7DF3C7F-D2BB-48E4-9DD5-9000A6E792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19005" y="2608012"/>
            <a:ext cx="457200" cy="4572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1B0095C-FF6C-41A3-A3D0-B8C25360B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19005" y="3566939"/>
            <a:ext cx="457200" cy="4572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FA3F9899-2B89-4E9E-A3F2-D6DC15CC3F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220" y="3880913"/>
            <a:ext cx="457200" cy="4572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75990BF7-5224-48DD-BF88-9373BF79A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220" y="4775047"/>
            <a:ext cx="457200" cy="4572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2420F26D-BE24-4CD5-95B7-DBD589EA0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219" y="5709444"/>
            <a:ext cx="457200" cy="45720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A4C15F1E-4B8B-4FAB-9DB0-EC48CC6ADF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95584" y="3259488"/>
            <a:ext cx="457200" cy="457200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F53582AA-50DE-4E18-B217-4C60BD2816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01316" y="3259488"/>
            <a:ext cx="457200" cy="4572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2FA1B7C2-2DB9-4167-8373-14890118A0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54507" y="3267062"/>
            <a:ext cx="457200" cy="457200"/>
          </a:xfrm>
          <a:prstGeom prst="rect">
            <a:avLst/>
          </a:prstGeom>
        </p:spPr>
      </p:pic>
      <p:pic>
        <p:nvPicPr>
          <p:cNvPr id="123" name="Graphic 19">
            <a:extLst>
              <a:ext uri="{FF2B5EF4-FFF2-40B4-BE49-F238E27FC236}">
                <a16:creationId xmlns:a16="http://schemas.microsoft.com/office/drawing/2014/main" id="{33CE5AD5-347E-4C9B-96CC-428A98E19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038914" y="86483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D7C9A8AE-DB5B-4421-BA7F-D543ACA025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54803" y="1062193"/>
            <a:ext cx="457200" cy="45720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A873998E-619B-4BA2-A291-141940C162ED}"/>
              </a:ext>
            </a:extLst>
          </p:cNvPr>
          <p:cNvSpPr/>
          <p:nvPr/>
        </p:nvSpPr>
        <p:spPr>
          <a:xfrm>
            <a:off x="361733" y="2390096"/>
            <a:ext cx="7272092" cy="439026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(management account)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3F289B7D-A9F3-40E8-AC91-A73B9F06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1733" y="2400883"/>
            <a:ext cx="381000" cy="38100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C3EE2F6C-60AF-4FF0-9335-F74F4C20555B}"/>
              </a:ext>
            </a:extLst>
          </p:cNvPr>
          <p:cNvSpPr/>
          <p:nvPr/>
        </p:nvSpPr>
        <p:spPr>
          <a:xfrm>
            <a:off x="7776874" y="2390096"/>
            <a:ext cx="3892021" cy="230829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(child account)</a:t>
            </a:r>
          </a:p>
        </p:txBody>
      </p:sp>
      <p:pic>
        <p:nvPicPr>
          <p:cNvPr id="133" name="Graphic 8">
            <a:extLst>
              <a:ext uri="{FF2B5EF4-FFF2-40B4-BE49-F238E27FC236}">
                <a16:creationId xmlns:a16="http://schemas.microsoft.com/office/drawing/2014/main" id="{E3B172E1-DAD6-43A4-9F5D-D55C4EFD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630422" y="10172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E9D1F8-FA8D-4D23-A03B-1E10490DD38C}"/>
              </a:ext>
            </a:extLst>
          </p:cNvPr>
          <p:cNvCxnSpPr>
            <a:cxnSpLocks/>
          </p:cNvCxnSpPr>
          <p:nvPr/>
        </p:nvCxnSpPr>
        <p:spPr>
          <a:xfrm>
            <a:off x="4635089" y="3478718"/>
            <a:ext cx="15544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C829525-F383-4106-B8A0-26214BC6CD22}"/>
              </a:ext>
            </a:extLst>
          </p:cNvPr>
          <p:cNvCxnSpPr>
            <a:cxnSpLocks/>
          </p:cNvCxnSpPr>
          <p:nvPr/>
        </p:nvCxnSpPr>
        <p:spPr>
          <a:xfrm>
            <a:off x="6680331" y="3488932"/>
            <a:ext cx="2286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8D2B3AE-CCA7-4DA1-9DE9-FE306BA7AAD0}"/>
              </a:ext>
            </a:extLst>
          </p:cNvPr>
          <p:cNvSpPr/>
          <p:nvPr/>
        </p:nvSpPr>
        <p:spPr>
          <a:xfrm>
            <a:off x="2885578" y="441430"/>
            <a:ext cx="4985556" cy="1701137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Falcon Horizon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Freeform 59">
            <a:extLst>
              <a:ext uri="{FF2B5EF4-FFF2-40B4-BE49-F238E27FC236}">
                <a16:creationId xmlns:a16="http://schemas.microsoft.com/office/drawing/2014/main" id="{71F0E08A-1F58-4C03-9C28-135AE40D0274}"/>
              </a:ext>
            </a:extLst>
          </p:cNvPr>
          <p:cNvSpPr/>
          <p:nvPr/>
        </p:nvSpPr>
        <p:spPr>
          <a:xfrm rot="16200000" flipH="1" flipV="1">
            <a:off x="2823346" y="2493983"/>
            <a:ext cx="1520887" cy="51397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EF2EDF4D-8DA7-413B-A99C-A29EC468E1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6930" y="2865108"/>
            <a:ext cx="457200" cy="457200"/>
          </a:xfrm>
          <a:prstGeom prst="rect">
            <a:avLst/>
          </a:prstGeom>
        </p:spPr>
      </p:pic>
      <p:sp>
        <p:nvSpPr>
          <p:cNvPr id="145" name="TextBox 11">
            <a:extLst>
              <a:ext uri="{FF2B5EF4-FFF2-40B4-BE49-F238E27FC236}">
                <a16:creationId xmlns:a16="http://schemas.microsoft.com/office/drawing/2014/main" id="{AB85A129-3A6C-4800-96BA-333F3014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92" y="3336106"/>
            <a:ext cx="1848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StackSets</a:t>
            </a:r>
          </a:p>
        </p:txBody>
      </p:sp>
    </p:spTree>
    <p:extLst>
      <p:ext uri="{BB962C8B-B14F-4D97-AF65-F5344CB8AC3E}">
        <p14:creationId xmlns:p14="http://schemas.microsoft.com/office/powerpoint/2010/main" val="193796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13666</TotalTime>
  <Words>105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Payne</dc:creator>
  <cp:lastModifiedBy>O'Neal, Anna</cp:lastModifiedBy>
  <cp:revision>25</cp:revision>
  <dcterms:created xsi:type="dcterms:W3CDTF">2023-04-19T16:07:40Z</dcterms:created>
  <dcterms:modified xsi:type="dcterms:W3CDTF">2023-06-14T16:26:24Z</dcterms:modified>
</cp:coreProperties>
</file>