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417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8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6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2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1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5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F612FD-0B58-6014-50DA-C0A1F614220E}"/>
              </a:ext>
            </a:extLst>
          </p:cNvPr>
          <p:cNvCxnSpPr>
            <a:cxnSpLocks/>
          </p:cNvCxnSpPr>
          <p:nvPr/>
        </p:nvCxnSpPr>
        <p:spPr bwMode="auto">
          <a:xfrm>
            <a:off x="2438681" y="2129031"/>
            <a:ext cx="0" cy="18053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2261068" y="2410326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9119C9E-BB5D-33FC-5A8B-8656147E036C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8683" y="2131467"/>
            <a:ext cx="924107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9115912" y="1990530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4952093" y="2009217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9E0759-CDAA-68B6-3C96-569B3FA764A3}"/>
              </a:ext>
            </a:extLst>
          </p:cNvPr>
          <p:cNvCxnSpPr>
            <a:cxnSpLocks/>
          </p:cNvCxnSpPr>
          <p:nvPr/>
        </p:nvCxnSpPr>
        <p:spPr bwMode="auto">
          <a:xfrm>
            <a:off x="9293525" y="1461055"/>
            <a:ext cx="0" cy="161875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AAFD63-5735-901A-62CA-D6BB267F4554}"/>
              </a:ext>
            </a:extLst>
          </p:cNvPr>
          <p:cNvSpPr/>
          <p:nvPr/>
        </p:nvSpPr>
        <p:spPr>
          <a:xfrm>
            <a:off x="8861736" y="2441182"/>
            <a:ext cx="355227" cy="50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D43C21-BE11-7781-99D6-893266A51AC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8098" y="3076943"/>
            <a:ext cx="0" cy="8035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4105782" y="3340218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D8BAC53-DA0B-1456-F4B8-61E6E78D0540}"/>
              </a:ext>
            </a:extLst>
          </p:cNvPr>
          <p:cNvCxnSpPr>
            <a:cxnSpLocks/>
          </p:cNvCxnSpPr>
          <p:nvPr/>
        </p:nvCxnSpPr>
        <p:spPr bwMode="auto">
          <a:xfrm>
            <a:off x="7447006" y="3074016"/>
            <a:ext cx="0" cy="806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9E452B5-DF69-906F-A7D8-35171F5EFB0E}"/>
              </a:ext>
            </a:extLst>
          </p:cNvPr>
          <p:cNvSpPr/>
          <p:nvPr/>
        </p:nvSpPr>
        <p:spPr>
          <a:xfrm>
            <a:off x="7303958" y="3372915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F5117CA-5A7A-9EF8-36B9-EC2996091AA6}"/>
              </a:ext>
            </a:extLst>
          </p:cNvPr>
          <p:cNvCxnSpPr>
            <a:cxnSpLocks/>
          </p:cNvCxnSpPr>
          <p:nvPr/>
        </p:nvCxnSpPr>
        <p:spPr bwMode="auto">
          <a:xfrm>
            <a:off x="10104987" y="3082891"/>
            <a:ext cx="0" cy="8515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9902842" y="3360974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B6AA4-AE8C-1471-8AF3-978F889ED6CD}"/>
              </a:ext>
            </a:extLst>
          </p:cNvPr>
          <p:cNvSpPr/>
          <p:nvPr/>
        </p:nvSpPr>
        <p:spPr>
          <a:xfrm>
            <a:off x="1424234" y="2499543"/>
            <a:ext cx="7191549" cy="383703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155061-E342-67AE-6136-24872201C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24232" y="2496831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CBB150-F3E1-F657-BE94-57513E0DECC2}"/>
              </a:ext>
            </a:extLst>
          </p:cNvPr>
          <p:cNvSpPr/>
          <p:nvPr/>
        </p:nvSpPr>
        <p:spPr>
          <a:xfrm>
            <a:off x="3064164" y="3287339"/>
            <a:ext cx="3245340" cy="27397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85813A-21A1-C2F2-1B90-46436EC01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4164" y="3287339"/>
            <a:ext cx="362580" cy="362580"/>
          </a:xfrm>
          <a:prstGeom prst="rect">
            <a:avLst/>
          </a:prstGeom>
        </p:spPr>
      </p:pic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477" y="1000712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31" name="Graphic 16">
            <a:extLst>
              <a:ext uri="{FF2B5EF4-FFF2-40B4-BE49-F238E27FC236}">
                <a16:creationId xmlns:a16="http://schemas.microsoft.com/office/drawing/2014/main" id="{C999AB61-896F-2BB0-6317-55FF40EB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25" y="5193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Future of Security Awareness with CrowdStrike and SecurityAdvisor -  Security Advisor">
            <a:extLst>
              <a:ext uri="{FF2B5EF4-FFF2-40B4-BE49-F238E27FC236}">
                <a16:creationId xmlns:a16="http://schemas.microsoft.com/office/drawing/2014/main" id="{54D7355D-97D5-059D-AD1E-EF557E1D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75" y="309468"/>
            <a:ext cx="612108" cy="6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A919EE74-D6F5-55CC-1897-19DE99618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124" y="400079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</a:t>
            </a: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59079D84-8124-6C7D-668A-12692946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835" y="2553437"/>
            <a:ext cx="131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C28B8F-1DFA-0B3E-CA9B-DCEDE1F1FBB8}"/>
              </a:ext>
            </a:extLst>
          </p:cNvPr>
          <p:cNvSpPr/>
          <p:nvPr/>
        </p:nvSpPr>
        <p:spPr>
          <a:xfrm>
            <a:off x="2791476" y="309469"/>
            <a:ext cx="8267463" cy="129113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D3713D-6286-2ECB-7BFA-35066CA80884}"/>
              </a:ext>
            </a:extLst>
          </p:cNvPr>
          <p:cNvGrpSpPr/>
          <p:nvPr/>
        </p:nvGrpSpPr>
        <p:grpSpPr>
          <a:xfrm>
            <a:off x="9519707" y="3988350"/>
            <a:ext cx="1223471" cy="891029"/>
            <a:chOff x="5738827" y="3736551"/>
            <a:chExt cx="1223471" cy="891029"/>
          </a:xfrm>
        </p:grpSpPr>
        <p:pic>
          <p:nvPicPr>
            <p:cNvPr id="38" name="Graphic 24">
              <a:extLst>
                <a:ext uri="{FF2B5EF4-FFF2-40B4-BE49-F238E27FC236}">
                  <a16:creationId xmlns:a16="http://schemas.microsoft.com/office/drawing/2014/main" id="{DA5E8C21-0B3B-7ECE-628F-F98065D78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FF4F9676-9F3E-68BD-837E-5B89317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pic>
        <p:nvPicPr>
          <p:cNvPr id="47" name="Graphic 19">
            <a:extLst>
              <a:ext uri="{FF2B5EF4-FFF2-40B4-BE49-F238E27FC236}">
                <a16:creationId xmlns:a16="http://schemas.microsoft.com/office/drawing/2014/main" id="{209FDE06-A08F-AA21-123F-EC3E0CC3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05" y="541045"/>
            <a:ext cx="435527" cy="43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669" y="1012529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223E9A-7BEC-89B2-AF6A-47F959DB1DC9}"/>
              </a:ext>
            </a:extLst>
          </p:cNvPr>
          <p:cNvGrpSpPr/>
          <p:nvPr/>
        </p:nvGrpSpPr>
        <p:grpSpPr>
          <a:xfrm>
            <a:off x="11168223" y="3934404"/>
            <a:ext cx="1023077" cy="1080985"/>
            <a:chOff x="4952241" y="3073477"/>
            <a:chExt cx="1023077" cy="1080985"/>
          </a:xfrm>
        </p:grpSpPr>
        <p:pic>
          <p:nvPicPr>
            <p:cNvPr id="52" name="Graphic 49">
              <a:extLst>
                <a:ext uri="{FF2B5EF4-FFF2-40B4-BE49-F238E27FC236}">
                  <a16:creationId xmlns:a16="http://schemas.microsoft.com/office/drawing/2014/main" id="{56727216-EE47-2F00-FB80-5A89EC26D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1">
              <a:extLst>
                <a:ext uri="{FF2B5EF4-FFF2-40B4-BE49-F238E27FC236}">
                  <a16:creationId xmlns:a16="http://schemas.microsoft.com/office/drawing/2014/main" id="{4460E2A8-F218-7C09-249B-153503D8B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241" y="3508131"/>
              <a:ext cx="102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CSPM ReadOnly Role</a:t>
              </a:r>
            </a:p>
          </p:txBody>
        </p:sp>
      </p:grp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156" y="1000712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pic>
        <p:nvPicPr>
          <p:cNvPr id="72" name="Graphic 8">
            <a:extLst>
              <a:ext uri="{FF2B5EF4-FFF2-40B4-BE49-F238E27FC236}">
                <a16:creationId xmlns:a16="http://schemas.microsoft.com/office/drawing/2014/main" id="{CE8AB13E-7DEE-6BA5-3AC9-B9E99958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902294" y="563507"/>
            <a:ext cx="400194" cy="4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8AC1FD-613C-6D48-1A93-83768A159435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8695" y="3079806"/>
            <a:ext cx="454629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C2775F-D2AF-59FC-5C17-1A13E2E85B68}"/>
              </a:ext>
            </a:extLst>
          </p:cNvPr>
          <p:cNvGrpSpPr/>
          <p:nvPr/>
        </p:nvGrpSpPr>
        <p:grpSpPr>
          <a:xfrm>
            <a:off x="1908456" y="5111413"/>
            <a:ext cx="1023077" cy="857280"/>
            <a:chOff x="4969916" y="3073477"/>
            <a:chExt cx="1023077" cy="857280"/>
          </a:xfrm>
        </p:grpSpPr>
        <p:pic>
          <p:nvPicPr>
            <p:cNvPr id="80" name="Graphic 49">
              <a:extLst>
                <a:ext uri="{FF2B5EF4-FFF2-40B4-BE49-F238E27FC236}">
                  <a16:creationId xmlns:a16="http://schemas.microsoft.com/office/drawing/2014/main" id="{B7391FCE-949C-27C2-54B1-861DBAD97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49497F59-4270-A89E-435F-451E6899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Role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6181F-1046-FA1A-F25F-D53C13815EDF}"/>
              </a:ext>
            </a:extLst>
          </p:cNvPr>
          <p:cNvGrpSpPr/>
          <p:nvPr/>
        </p:nvGrpSpPr>
        <p:grpSpPr>
          <a:xfrm>
            <a:off x="4955699" y="3976681"/>
            <a:ext cx="1223471" cy="891029"/>
            <a:chOff x="5738827" y="3736551"/>
            <a:chExt cx="1223471" cy="891029"/>
          </a:xfrm>
        </p:grpSpPr>
        <p:pic>
          <p:nvPicPr>
            <p:cNvPr id="83" name="Graphic 24">
              <a:extLst>
                <a:ext uri="{FF2B5EF4-FFF2-40B4-BE49-F238E27FC236}">
                  <a16:creationId xmlns:a16="http://schemas.microsoft.com/office/drawing/2014/main" id="{126A93F1-0F19-8AEF-8572-8D9D2A02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B081EA86-D8E4-08D7-FEFE-2F473C859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500" y="441383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25" y="3934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63B14A-B62E-6449-30E7-EB39D42A563C}"/>
              </a:ext>
            </a:extLst>
          </p:cNvPr>
          <p:cNvSpPr/>
          <p:nvPr/>
        </p:nvSpPr>
        <p:spPr>
          <a:xfrm>
            <a:off x="8810749" y="2499543"/>
            <a:ext cx="3848755" cy="38370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18475" y="2505418"/>
            <a:ext cx="381000" cy="381000"/>
          </a:xfrm>
          <a:prstGeom prst="rect">
            <a:avLst/>
          </a:prstGeom>
        </p:spPr>
      </p:pic>
      <p:sp>
        <p:nvSpPr>
          <p:cNvPr id="89" name="TextBox 11">
            <a:extLst>
              <a:ext uri="{FF2B5EF4-FFF2-40B4-BE49-F238E27FC236}">
                <a16:creationId xmlns:a16="http://schemas.microsoft.com/office/drawing/2014/main" id="{9BF0B1A2-BEB3-43F6-2126-AD145FA5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415" y="2565490"/>
            <a:ext cx="13120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Child Account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47FB5F-6AF4-F0E7-C204-D4CF41217168}"/>
              </a:ext>
            </a:extLst>
          </p:cNvPr>
          <p:cNvSpPr/>
          <p:nvPr/>
        </p:nvSpPr>
        <p:spPr>
          <a:xfrm>
            <a:off x="9190688" y="3288480"/>
            <a:ext cx="1771978" cy="18177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704F5D5-EF30-7CBD-0156-32D78ABA6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4438" y="3288480"/>
            <a:ext cx="410582" cy="3810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596D41D6-1DC9-83A1-EFF7-44BCDA8F2459}"/>
              </a:ext>
            </a:extLst>
          </p:cNvPr>
          <p:cNvGrpSpPr/>
          <p:nvPr/>
        </p:nvGrpSpPr>
        <p:grpSpPr>
          <a:xfrm>
            <a:off x="6864263" y="3992832"/>
            <a:ext cx="1223471" cy="891029"/>
            <a:chOff x="5738827" y="3736551"/>
            <a:chExt cx="1223471" cy="891029"/>
          </a:xfrm>
        </p:grpSpPr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CA265282-F2F8-C174-C8D6-3D2D0FD43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11">
              <a:extLst>
                <a:ext uri="{FF2B5EF4-FFF2-40B4-BE49-F238E27FC236}">
                  <a16:creationId xmlns:a16="http://schemas.microsoft.com/office/drawing/2014/main" id="{31F0A340-2808-DAC1-5FD2-79B0DC203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67A589C-0249-054A-12C0-370AB086FA71}"/>
              </a:ext>
            </a:extLst>
          </p:cNvPr>
          <p:cNvSpPr/>
          <p:nvPr/>
        </p:nvSpPr>
        <p:spPr>
          <a:xfrm>
            <a:off x="6535244" y="3292962"/>
            <a:ext cx="1771978" cy="18177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Add. Region(s)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0EF96997-E949-D1EE-544D-A84DBB882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8994" y="3292962"/>
            <a:ext cx="410582" cy="3810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F13C5F6-5E49-EE2C-EF01-8B31D4D9DA08}"/>
              </a:ext>
            </a:extLst>
          </p:cNvPr>
          <p:cNvGrpSpPr/>
          <p:nvPr/>
        </p:nvGrpSpPr>
        <p:grpSpPr>
          <a:xfrm>
            <a:off x="6909696" y="5230336"/>
            <a:ext cx="1023077" cy="857280"/>
            <a:chOff x="4969916" y="3073477"/>
            <a:chExt cx="1023077" cy="857280"/>
          </a:xfrm>
        </p:grpSpPr>
        <p:pic>
          <p:nvPicPr>
            <p:cNvPr id="98" name="Graphic 49">
              <a:extLst>
                <a:ext uri="{FF2B5EF4-FFF2-40B4-BE49-F238E27FC236}">
                  <a16:creationId xmlns:a16="http://schemas.microsoft.com/office/drawing/2014/main" id="{8BD226A3-6A48-D1D5-30B8-77328CA46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11">
              <a:extLst>
                <a:ext uri="{FF2B5EF4-FFF2-40B4-BE49-F238E27FC236}">
                  <a16:creationId xmlns:a16="http://schemas.microsoft.com/office/drawing/2014/main" id="{8B2971EA-2EDB-D835-2011-C6EE778FE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8A6C791-9866-85D6-F6FE-B426A6ECCB30}"/>
              </a:ext>
            </a:extLst>
          </p:cNvPr>
          <p:cNvGrpSpPr/>
          <p:nvPr/>
        </p:nvGrpSpPr>
        <p:grpSpPr>
          <a:xfrm>
            <a:off x="9580259" y="5230336"/>
            <a:ext cx="1023077" cy="857280"/>
            <a:chOff x="4969916" y="3073477"/>
            <a:chExt cx="1023077" cy="857280"/>
          </a:xfrm>
        </p:grpSpPr>
        <p:pic>
          <p:nvPicPr>
            <p:cNvPr id="101" name="Graphic 49">
              <a:extLst>
                <a:ext uri="{FF2B5EF4-FFF2-40B4-BE49-F238E27FC236}">
                  <a16:creationId xmlns:a16="http://schemas.microsoft.com/office/drawing/2014/main" id="{818CA8F5-4543-E655-51FD-45052288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11">
              <a:extLst>
                <a:ext uri="{FF2B5EF4-FFF2-40B4-BE49-F238E27FC236}">
                  <a16:creationId xmlns:a16="http://schemas.microsoft.com/office/drawing/2014/main" id="{4299A61F-3AF5-F7FA-1C61-1EC0E4EC4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20A5DD6-6420-BEE7-D05E-510045F35B4F}"/>
              </a:ext>
            </a:extLst>
          </p:cNvPr>
          <p:cNvGrpSpPr/>
          <p:nvPr/>
        </p:nvGrpSpPr>
        <p:grpSpPr>
          <a:xfrm>
            <a:off x="1890782" y="3924457"/>
            <a:ext cx="1023077" cy="1080985"/>
            <a:chOff x="4952241" y="3073477"/>
            <a:chExt cx="1023077" cy="1080985"/>
          </a:xfrm>
        </p:grpSpPr>
        <p:pic>
          <p:nvPicPr>
            <p:cNvPr id="104" name="Graphic 49">
              <a:extLst>
                <a:ext uri="{FF2B5EF4-FFF2-40B4-BE49-F238E27FC236}">
                  <a16:creationId xmlns:a16="http://schemas.microsoft.com/office/drawing/2014/main" id="{78260E0A-061F-CA14-6BE4-4D895BDB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1">
              <a:extLst>
                <a:ext uri="{FF2B5EF4-FFF2-40B4-BE49-F238E27FC236}">
                  <a16:creationId xmlns:a16="http://schemas.microsoft.com/office/drawing/2014/main" id="{69B40C35-FACA-4986-443B-B963E6696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241" y="3508131"/>
              <a:ext cx="102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CSPM ReadOnly Role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2DA986-8B83-0C2E-111F-A1FD10099812}"/>
              </a:ext>
            </a:extLst>
          </p:cNvPr>
          <p:cNvCxnSpPr>
            <a:cxnSpLocks/>
          </p:cNvCxnSpPr>
          <p:nvPr/>
        </p:nvCxnSpPr>
        <p:spPr bwMode="auto">
          <a:xfrm>
            <a:off x="5558694" y="3074016"/>
            <a:ext cx="0" cy="806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97E017E-61DC-1AAC-0532-3D272BD4E47D}"/>
              </a:ext>
            </a:extLst>
          </p:cNvPr>
          <p:cNvCxnSpPr>
            <a:cxnSpLocks/>
          </p:cNvCxnSpPr>
          <p:nvPr/>
        </p:nvCxnSpPr>
        <p:spPr bwMode="auto">
          <a:xfrm>
            <a:off x="5119967" y="1461055"/>
            <a:ext cx="0" cy="16129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119EA57-4BA8-B084-0F9A-CDBE9A912C68}"/>
              </a:ext>
            </a:extLst>
          </p:cNvPr>
          <p:cNvCxnSpPr>
            <a:cxnSpLocks/>
          </p:cNvCxnSpPr>
          <p:nvPr/>
        </p:nvCxnSpPr>
        <p:spPr bwMode="auto">
          <a:xfrm>
            <a:off x="4278100" y="3074016"/>
            <a:ext cx="8418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0532746-4AED-E0D3-E9FC-4D3FDB5D9B9F}"/>
              </a:ext>
            </a:extLst>
          </p:cNvPr>
          <p:cNvCxnSpPr>
            <a:cxnSpLocks/>
          </p:cNvCxnSpPr>
          <p:nvPr/>
        </p:nvCxnSpPr>
        <p:spPr bwMode="auto">
          <a:xfrm>
            <a:off x="7303957" y="1461054"/>
            <a:ext cx="0" cy="67041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B5DEAA0-00DD-3431-8566-D887A2DDC5D9}"/>
              </a:ext>
            </a:extLst>
          </p:cNvPr>
          <p:cNvCxnSpPr>
            <a:cxnSpLocks/>
          </p:cNvCxnSpPr>
          <p:nvPr/>
        </p:nvCxnSpPr>
        <p:spPr bwMode="auto">
          <a:xfrm>
            <a:off x="11679760" y="2129031"/>
            <a:ext cx="0" cy="18053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7">
            <a:extLst>
              <a:ext uri="{FF2B5EF4-FFF2-40B4-BE49-F238E27FC236}">
                <a16:creationId xmlns:a16="http://schemas.microsoft.com/office/drawing/2014/main" id="{34348558-5986-1FA5-AA51-3C70740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03" y="5032854"/>
            <a:ext cx="394940" cy="39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114" y="5422803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API Secret</a:t>
            </a:r>
          </a:p>
        </p:txBody>
      </p:sp>
    </p:spTree>
    <p:extLst>
      <p:ext uri="{BB962C8B-B14F-4D97-AF65-F5344CB8AC3E}">
        <p14:creationId xmlns:p14="http://schemas.microsoft.com/office/powerpoint/2010/main" val="183119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2261068" y="2410326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9115912" y="1990530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4952093" y="2009217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AAFD63-5735-901A-62CA-D6BB267F4554}"/>
              </a:ext>
            </a:extLst>
          </p:cNvPr>
          <p:cNvSpPr/>
          <p:nvPr/>
        </p:nvSpPr>
        <p:spPr>
          <a:xfrm>
            <a:off x="8861736" y="2441182"/>
            <a:ext cx="355227" cy="50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4105782" y="3340218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9902842" y="3360974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456" y="1407227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FF4F9676-9F3E-68BD-837E-5B8931711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6844" y="3843600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195" y="1436444"/>
            <a:ext cx="1151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4460E2A8-F218-7C09-249B-153503D8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056" y="3245808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958" y="1438460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49497F59-4270-A89E-435F-451E6899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968" y="5301024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B081EA86-D8E4-08D7-FEFE-2F473C85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937" y="3843599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953" y="3831616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35" y="3315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39573" y="2375935"/>
            <a:ext cx="381000" cy="381000"/>
          </a:xfrm>
          <a:prstGeom prst="rect">
            <a:avLst/>
          </a:prstGeom>
        </p:spPr>
      </p:pic>
      <p:sp>
        <p:nvSpPr>
          <p:cNvPr id="94" name="TextBox 11">
            <a:extLst>
              <a:ext uri="{FF2B5EF4-FFF2-40B4-BE49-F238E27FC236}">
                <a16:creationId xmlns:a16="http://schemas.microsoft.com/office/drawing/2014/main" id="{31F0A340-2808-DAC1-5FD2-79B0DC20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801" y="3837756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8B2971EA-2EDB-D835-2011-C6EE778F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98" y="4368614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4299A61F-3AF5-F7FA-1C61-1EC0E4EC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055" y="4127333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5" name="TextBox 11">
            <a:extLst>
              <a:ext uri="{FF2B5EF4-FFF2-40B4-BE49-F238E27FC236}">
                <a16:creationId xmlns:a16="http://schemas.microsoft.com/office/drawing/2014/main" id="{69B40C35-FACA-4986-443B-B963E669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91" y="3396052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77" y="5325320"/>
            <a:ext cx="16245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secret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A0783-CCD3-4745-A631-E790D22A5019}"/>
              </a:ext>
            </a:extLst>
          </p:cNvPr>
          <p:cNvSpPr/>
          <p:nvPr/>
        </p:nvSpPr>
        <p:spPr>
          <a:xfrm>
            <a:off x="3027020" y="2781320"/>
            <a:ext cx="3115811" cy="3084643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E8DA1C16-8E16-4F3E-A12B-A73A4A70F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20543" y="2771096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34812DB-1E68-4B8B-BA77-FCC76F5DB942}"/>
              </a:ext>
            </a:extLst>
          </p:cNvPr>
          <p:cNvSpPr/>
          <p:nvPr/>
        </p:nvSpPr>
        <p:spPr>
          <a:xfrm>
            <a:off x="6376218" y="2781320"/>
            <a:ext cx="1888246" cy="157684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Region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141BDB1A-4A78-49BE-A939-55FBBE971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74799" y="2776002"/>
            <a:ext cx="381000" cy="381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9828E9E-E029-44D3-96C9-03C717FA09BB}"/>
              </a:ext>
            </a:extLst>
          </p:cNvPr>
          <p:cNvSpPr/>
          <p:nvPr/>
        </p:nvSpPr>
        <p:spPr>
          <a:xfrm>
            <a:off x="9624784" y="2856224"/>
            <a:ext cx="1714896" cy="154132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D0F4C000-AFDA-4B05-9AF1-2F30F3EBA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624784" y="2857520"/>
            <a:ext cx="381000" cy="381000"/>
          </a:xfrm>
          <a:prstGeom prst="rect">
            <a:avLst/>
          </a:prstGeom>
        </p:spPr>
      </p:pic>
      <p:pic>
        <p:nvPicPr>
          <p:cNvPr id="109" name="Graphic 17">
            <a:extLst>
              <a:ext uri="{FF2B5EF4-FFF2-40B4-BE49-F238E27FC236}">
                <a16:creationId xmlns:a16="http://schemas.microsoft.com/office/drawing/2014/main" id="{E07CC40B-AF3C-4663-9BB0-061745FE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433250" y="449407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C7DF3C7F-D2BB-48E4-9DD5-9000A6E792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6995" y="2821659"/>
            <a:ext cx="457200" cy="4572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1B0095C-FF6C-41A3-A3D0-B8C25360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6995" y="3717420"/>
            <a:ext cx="457200" cy="4572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FA3F9899-2B89-4E9E-A3F2-D6DC15CC3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8614" y="3926648"/>
            <a:ext cx="457200" cy="4572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75990BF7-5224-48DD-BF88-9373BF79A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9025" y="4894745"/>
            <a:ext cx="457200" cy="4572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2420F26D-BE24-4CD5-95B7-DBD589EA0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9025" y="2928402"/>
            <a:ext cx="457200" cy="45720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A4C15F1E-4B8B-4FAB-9DB0-EC48CC6ADF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70684" y="3290596"/>
            <a:ext cx="457200" cy="45720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F53582AA-50DE-4E18-B217-4C60BD2816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4313" y="3290596"/>
            <a:ext cx="457200" cy="4572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2FA1B7C2-2DB9-4167-8373-14890118A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9151" y="3290596"/>
            <a:ext cx="457200" cy="457200"/>
          </a:xfrm>
          <a:prstGeom prst="rect">
            <a:avLst/>
          </a:prstGeom>
        </p:spPr>
      </p:pic>
      <p:pic>
        <p:nvPicPr>
          <p:cNvPr id="123" name="Graphic 19">
            <a:extLst>
              <a:ext uri="{FF2B5EF4-FFF2-40B4-BE49-F238E27FC236}">
                <a16:creationId xmlns:a16="http://schemas.microsoft.com/office/drawing/2014/main" id="{33CE5AD5-347E-4C9B-96CC-428A98E1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469241" y="7154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D7C9A8AE-DB5B-4421-BA7F-D543ACA025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82149" y="886078"/>
            <a:ext cx="457200" cy="45720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A873998E-619B-4BA2-A291-141940C162ED}"/>
              </a:ext>
            </a:extLst>
          </p:cNvPr>
          <p:cNvSpPr/>
          <p:nvPr/>
        </p:nvSpPr>
        <p:spPr>
          <a:xfrm>
            <a:off x="1569228" y="2390096"/>
            <a:ext cx="6961088" cy="36252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(management account)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3F289B7D-A9F3-40E8-AC91-A73B9F06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70157" y="2375935"/>
            <a:ext cx="381000" cy="3810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3EE2F6C-60AF-4FF0-9335-F74F4C20555B}"/>
              </a:ext>
            </a:extLst>
          </p:cNvPr>
          <p:cNvSpPr/>
          <p:nvPr/>
        </p:nvSpPr>
        <p:spPr>
          <a:xfrm>
            <a:off x="9139573" y="2390095"/>
            <a:ext cx="3463290" cy="23824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(child account)</a:t>
            </a:r>
          </a:p>
        </p:txBody>
      </p:sp>
      <p:pic>
        <p:nvPicPr>
          <p:cNvPr id="133" name="Graphic 8">
            <a:extLst>
              <a:ext uri="{FF2B5EF4-FFF2-40B4-BE49-F238E27FC236}">
                <a16:creationId xmlns:a16="http://schemas.microsoft.com/office/drawing/2014/main" id="{E3B172E1-DAD6-43A4-9F5D-D55C4EFD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672506" y="8426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E9D1F8-FA8D-4D23-A03B-1E10490DD38C}"/>
              </a:ext>
            </a:extLst>
          </p:cNvPr>
          <p:cNvCxnSpPr>
            <a:cxnSpLocks/>
          </p:cNvCxnSpPr>
          <p:nvPr/>
        </p:nvCxnSpPr>
        <p:spPr>
          <a:xfrm>
            <a:off x="5612379" y="3521156"/>
            <a:ext cx="146304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C829525-F383-4106-B8A0-26214BC6CD22}"/>
              </a:ext>
            </a:extLst>
          </p:cNvPr>
          <p:cNvCxnSpPr>
            <a:cxnSpLocks/>
          </p:cNvCxnSpPr>
          <p:nvPr/>
        </p:nvCxnSpPr>
        <p:spPr>
          <a:xfrm>
            <a:off x="7683969" y="3519165"/>
            <a:ext cx="24688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8D2B3AE-CCA7-4DA1-9DE9-FE306BA7AAD0}"/>
              </a:ext>
            </a:extLst>
          </p:cNvPr>
          <p:cNvSpPr/>
          <p:nvPr/>
        </p:nvSpPr>
        <p:spPr>
          <a:xfrm>
            <a:off x="3882189" y="258522"/>
            <a:ext cx="5654424" cy="1738946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 Horizon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EF2EDF4D-8DA7-413B-A99C-A29EC468E1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24313" y="4674765"/>
            <a:ext cx="457200" cy="457200"/>
          </a:xfrm>
          <a:prstGeom prst="rect">
            <a:avLst/>
          </a:prstGeom>
        </p:spPr>
      </p:pic>
      <p:sp>
        <p:nvSpPr>
          <p:cNvPr id="145" name="TextBox 11">
            <a:extLst>
              <a:ext uri="{FF2B5EF4-FFF2-40B4-BE49-F238E27FC236}">
                <a16:creationId xmlns:a16="http://schemas.microsoft.com/office/drawing/2014/main" id="{AB85A129-3A6C-4800-96BA-333F3014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707" y="5256077"/>
            <a:ext cx="1848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CloudFormation StackSets</a:t>
            </a:r>
          </a:p>
        </p:txBody>
      </p:sp>
      <p:sp>
        <p:nvSpPr>
          <p:cNvPr id="51" name="Freeform 62">
            <a:extLst>
              <a:ext uri="{FF2B5EF4-FFF2-40B4-BE49-F238E27FC236}">
                <a16:creationId xmlns:a16="http://schemas.microsoft.com/office/drawing/2014/main" id="{6C97284B-9E2E-4856-84D7-68039D42A955}"/>
              </a:ext>
            </a:extLst>
          </p:cNvPr>
          <p:cNvSpPr/>
          <p:nvPr/>
        </p:nvSpPr>
        <p:spPr>
          <a:xfrm rot="5400000">
            <a:off x="3674418" y="2328877"/>
            <a:ext cx="1663613" cy="77323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68026F-08EE-40FF-B2F3-83A09D87156E}"/>
              </a:ext>
            </a:extLst>
          </p:cNvPr>
          <p:cNvCxnSpPr>
            <a:cxnSpLocks/>
          </p:cNvCxnSpPr>
          <p:nvPr/>
        </p:nvCxnSpPr>
        <p:spPr>
          <a:xfrm flipV="1">
            <a:off x="8843970" y="1848009"/>
            <a:ext cx="0" cy="167115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675000F5-AFBC-4707-90E4-B21B45FC602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272338" y="795458"/>
            <a:ext cx="4733257" cy="2026201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46">
            <a:extLst>
              <a:ext uri="{FF2B5EF4-FFF2-40B4-BE49-F238E27FC236}">
                <a16:creationId xmlns:a16="http://schemas.microsoft.com/office/drawing/2014/main" id="{E838B3C8-2D77-4F80-AA1E-4136EFD2D5A3}"/>
              </a:ext>
            </a:extLst>
          </p:cNvPr>
          <p:cNvCxnSpPr>
            <a:cxnSpLocks/>
            <a:endCxn id="118" idx="1"/>
          </p:cNvCxnSpPr>
          <p:nvPr/>
        </p:nvCxnSpPr>
        <p:spPr>
          <a:xfrm rot="10800000" flipV="1">
            <a:off x="2109025" y="795458"/>
            <a:ext cx="4327510" cy="2361543"/>
          </a:xfrm>
          <a:prstGeom prst="bentConnector3">
            <a:avLst>
              <a:gd name="adj1" fmla="val 116177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6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13893</TotalTime>
  <Words>105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Payne</dc:creator>
  <cp:lastModifiedBy>O'Neal, Anna</cp:lastModifiedBy>
  <cp:revision>37</cp:revision>
  <dcterms:created xsi:type="dcterms:W3CDTF">2023-04-19T16:07:40Z</dcterms:created>
  <dcterms:modified xsi:type="dcterms:W3CDTF">2023-06-15T19:07:53Z</dcterms:modified>
</cp:coreProperties>
</file>