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  <p:sldId id="259" r:id="rId4"/>
  </p:sldIdLst>
  <p:sldSz cx="14173200" cy="9326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55" autoAdjust="0"/>
    <p:restoredTop sz="96327"/>
  </p:normalViewPr>
  <p:slideViewPr>
    <p:cSldViewPr>
      <p:cViewPr>
        <p:scale>
          <a:sx n="200" d="100"/>
          <a:sy n="200" d="100"/>
        </p:scale>
        <p:origin x="-5700" y="-2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990" y="1526362"/>
            <a:ext cx="12047220" cy="3247026"/>
          </a:xfrm>
        </p:spPr>
        <p:txBody>
          <a:bodyPr anchor="b"/>
          <a:lstStyle>
            <a:lvl1pPr algn="ctr">
              <a:defRPr sz="8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4898605"/>
            <a:ext cx="10629900" cy="2251760"/>
          </a:xfrm>
        </p:spPr>
        <p:txBody>
          <a:bodyPr/>
          <a:lstStyle>
            <a:lvl1pPr marL="0" indent="0" algn="ctr">
              <a:buNone/>
              <a:defRPr sz="3264"/>
            </a:lvl1pPr>
            <a:lvl2pPr marL="621792" indent="0" algn="ctr">
              <a:buNone/>
              <a:defRPr sz="2720"/>
            </a:lvl2pPr>
            <a:lvl3pPr marL="1243584" indent="0" algn="ctr">
              <a:buNone/>
              <a:defRPr sz="2448"/>
            </a:lvl3pPr>
            <a:lvl4pPr marL="1865376" indent="0" algn="ctr">
              <a:buNone/>
              <a:defRPr sz="2176"/>
            </a:lvl4pPr>
            <a:lvl5pPr marL="2487168" indent="0" algn="ctr">
              <a:buNone/>
              <a:defRPr sz="2176"/>
            </a:lvl5pPr>
            <a:lvl6pPr marL="3108960" indent="0" algn="ctr">
              <a:buNone/>
              <a:defRPr sz="2176"/>
            </a:lvl6pPr>
            <a:lvl7pPr marL="3730752" indent="0" algn="ctr">
              <a:buNone/>
              <a:defRPr sz="2176"/>
            </a:lvl7pPr>
            <a:lvl8pPr marL="4352544" indent="0" algn="ctr">
              <a:buNone/>
              <a:defRPr sz="2176"/>
            </a:lvl8pPr>
            <a:lvl9pPr marL="4974336" indent="0" algn="ctr">
              <a:buNone/>
              <a:defRPr sz="2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4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7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7" y="496553"/>
            <a:ext cx="3056096" cy="79038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8" y="496553"/>
            <a:ext cx="8991124" cy="790383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1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7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2325167"/>
            <a:ext cx="12224385" cy="3879590"/>
          </a:xfrm>
        </p:spPr>
        <p:txBody>
          <a:bodyPr anchor="b"/>
          <a:lstStyle>
            <a:lvl1pPr>
              <a:defRPr sz="8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6241460"/>
            <a:ext cx="12224385" cy="2040185"/>
          </a:xfrm>
        </p:spPr>
        <p:txBody>
          <a:bodyPr/>
          <a:lstStyle>
            <a:lvl1pPr marL="0" indent="0">
              <a:buNone/>
              <a:defRPr sz="3264">
                <a:solidFill>
                  <a:schemeClr val="tx1"/>
                </a:solidFill>
              </a:defRPr>
            </a:lvl1pPr>
            <a:lvl2pPr marL="621792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2pPr>
            <a:lvl3pPr marL="1243584" indent="0">
              <a:buNone/>
              <a:defRPr sz="2448">
                <a:solidFill>
                  <a:schemeClr val="tx1">
                    <a:tint val="75000"/>
                  </a:schemeClr>
                </a:solidFill>
              </a:defRPr>
            </a:lvl3pPr>
            <a:lvl4pPr marL="1865376" indent="0">
              <a:buNone/>
              <a:defRPr sz="2176">
                <a:solidFill>
                  <a:schemeClr val="tx1">
                    <a:tint val="75000"/>
                  </a:schemeClr>
                </a:solidFill>
              </a:defRPr>
            </a:lvl4pPr>
            <a:lvl5pPr marL="2487168" indent="0">
              <a:buNone/>
              <a:defRPr sz="2176">
                <a:solidFill>
                  <a:schemeClr val="tx1">
                    <a:tint val="75000"/>
                  </a:schemeClr>
                </a:solidFill>
              </a:defRPr>
            </a:lvl5pPr>
            <a:lvl6pPr marL="3108960" indent="0">
              <a:buNone/>
              <a:defRPr sz="2176">
                <a:solidFill>
                  <a:schemeClr val="tx1">
                    <a:tint val="75000"/>
                  </a:schemeClr>
                </a:solidFill>
              </a:defRPr>
            </a:lvl6pPr>
            <a:lvl7pPr marL="3730752" indent="0">
              <a:buNone/>
              <a:defRPr sz="2176">
                <a:solidFill>
                  <a:schemeClr val="tx1">
                    <a:tint val="75000"/>
                  </a:schemeClr>
                </a:solidFill>
              </a:defRPr>
            </a:lvl7pPr>
            <a:lvl8pPr marL="4352544" indent="0">
              <a:buNone/>
              <a:defRPr sz="2176">
                <a:solidFill>
                  <a:schemeClr val="tx1">
                    <a:tint val="75000"/>
                  </a:schemeClr>
                </a:solidFill>
              </a:defRPr>
            </a:lvl8pPr>
            <a:lvl9pPr marL="4974336" indent="0">
              <a:buNone/>
              <a:defRPr sz="2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9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2482765"/>
            <a:ext cx="6023610" cy="5917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2482765"/>
            <a:ext cx="6023610" cy="5917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6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496555"/>
            <a:ext cx="12224385" cy="1802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5" y="2286304"/>
            <a:ext cx="5995927" cy="1120482"/>
          </a:xfrm>
        </p:spPr>
        <p:txBody>
          <a:bodyPr anchor="b"/>
          <a:lstStyle>
            <a:lvl1pPr marL="0" indent="0">
              <a:buNone/>
              <a:defRPr sz="3264" b="1"/>
            </a:lvl1pPr>
            <a:lvl2pPr marL="621792" indent="0">
              <a:buNone/>
              <a:defRPr sz="2720" b="1"/>
            </a:lvl2pPr>
            <a:lvl3pPr marL="1243584" indent="0">
              <a:buNone/>
              <a:defRPr sz="2448" b="1"/>
            </a:lvl3pPr>
            <a:lvl4pPr marL="1865376" indent="0">
              <a:buNone/>
              <a:defRPr sz="2176" b="1"/>
            </a:lvl4pPr>
            <a:lvl5pPr marL="2487168" indent="0">
              <a:buNone/>
              <a:defRPr sz="2176" b="1"/>
            </a:lvl5pPr>
            <a:lvl6pPr marL="3108960" indent="0">
              <a:buNone/>
              <a:defRPr sz="2176" b="1"/>
            </a:lvl6pPr>
            <a:lvl7pPr marL="3730752" indent="0">
              <a:buNone/>
              <a:defRPr sz="2176" b="1"/>
            </a:lvl7pPr>
            <a:lvl8pPr marL="4352544" indent="0">
              <a:buNone/>
              <a:defRPr sz="2176" b="1"/>
            </a:lvl8pPr>
            <a:lvl9pPr marL="4974336" indent="0">
              <a:buNone/>
              <a:defRPr sz="2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5" y="3406786"/>
            <a:ext cx="5995927" cy="50108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2286304"/>
            <a:ext cx="6025456" cy="1120482"/>
          </a:xfrm>
        </p:spPr>
        <p:txBody>
          <a:bodyPr anchor="b"/>
          <a:lstStyle>
            <a:lvl1pPr marL="0" indent="0">
              <a:buNone/>
              <a:defRPr sz="3264" b="1"/>
            </a:lvl1pPr>
            <a:lvl2pPr marL="621792" indent="0">
              <a:buNone/>
              <a:defRPr sz="2720" b="1"/>
            </a:lvl2pPr>
            <a:lvl3pPr marL="1243584" indent="0">
              <a:buNone/>
              <a:defRPr sz="2448" b="1"/>
            </a:lvl3pPr>
            <a:lvl4pPr marL="1865376" indent="0">
              <a:buNone/>
              <a:defRPr sz="2176" b="1"/>
            </a:lvl4pPr>
            <a:lvl5pPr marL="2487168" indent="0">
              <a:buNone/>
              <a:defRPr sz="2176" b="1"/>
            </a:lvl5pPr>
            <a:lvl6pPr marL="3108960" indent="0">
              <a:buNone/>
              <a:defRPr sz="2176" b="1"/>
            </a:lvl6pPr>
            <a:lvl7pPr marL="3730752" indent="0">
              <a:buNone/>
              <a:defRPr sz="2176" b="1"/>
            </a:lvl7pPr>
            <a:lvl8pPr marL="4352544" indent="0">
              <a:buNone/>
              <a:defRPr sz="2176" b="1"/>
            </a:lvl8pPr>
            <a:lvl9pPr marL="4974336" indent="0">
              <a:buNone/>
              <a:defRPr sz="2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3406786"/>
            <a:ext cx="6025456" cy="50108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2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5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7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621771"/>
            <a:ext cx="4571226" cy="2176198"/>
          </a:xfrm>
        </p:spPr>
        <p:txBody>
          <a:bodyPr anchor="b"/>
          <a:lstStyle>
            <a:lvl1pPr>
              <a:defRPr sz="4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1342854"/>
            <a:ext cx="7175183" cy="6627905"/>
          </a:xfrm>
        </p:spPr>
        <p:txBody>
          <a:bodyPr/>
          <a:lstStyle>
            <a:lvl1pPr>
              <a:defRPr sz="4352"/>
            </a:lvl1pPr>
            <a:lvl2pPr>
              <a:defRPr sz="3808"/>
            </a:lvl2pPr>
            <a:lvl3pPr>
              <a:defRPr sz="3264"/>
            </a:lvl3pPr>
            <a:lvl4pPr>
              <a:defRPr sz="2720"/>
            </a:lvl4pPr>
            <a:lvl5pPr>
              <a:defRPr sz="2720"/>
            </a:lvl5pPr>
            <a:lvl6pPr>
              <a:defRPr sz="2720"/>
            </a:lvl6pPr>
            <a:lvl7pPr>
              <a:defRPr sz="2720"/>
            </a:lvl7pPr>
            <a:lvl8pPr>
              <a:defRPr sz="2720"/>
            </a:lvl8pPr>
            <a:lvl9pPr>
              <a:defRPr sz="27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797969"/>
            <a:ext cx="4571226" cy="5183583"/>
          </a:xfrm>
        </p:spPr>
        <p:txBody>
          <a:bodyPr/>
          <a:lstStyle>
            <a:lvl1pPr marL="0" indent="0">
              <a:buNone/>
              <a:defRPr sz="2176"/>
            </a:lvl1pPr>
            <a:lvl2pPr marL="621792" indent="0">
              <a:buNone/>
              <a:defRPr sz="1904"/>
            </a:lvl2pPr>
            <a:lvl3pPr marL="1243584" indent="0">
              <a:buNone/>
              <a:defRPr sz="1632"/>
            </a:lvl3pPr>
            <a:lvl4pPr marL="1865376" indent="0">
              <a:buNone/>
              <a:defRPr sz="1360"/>
            </a:lvl4pPr>
            <a:lvl5pPr marL="2487168" indent="0">
              <a:buNone/>
              <a:defRPr sz="1360"/>
            </a:lvl5pPr>
            <a:lvl6pPr marL="3108960" indent="0">
              <a:buNone/>
              <a:defRPr sz="1360"/>
            </a:lvl6pPr>
            <a:lvl7pPr marL="3730752" indent="0">
              <a:buNone/>
              <a:defRPr sz="1360"/>
            </a:lvl7pPr>
            <a:lvl8pPr marL="4352544" indent="0">
              <a:buNone/>
              <a:defRPr sz="1360"/>
            </a:lvl8pPr>
            <a:lvl9pPr marL="4974336" indent="0">
              <a:buNone/>
              <a:defRPr sz="13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8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621771"/>
            <a:ext cx="4571226" cy="2176198"/>
          </a:xfrm>
        </p:spPr>
        <p:txBody>
          <a:bodyPr anchor="b"/>
          <a:lstStyle>
            <a:lvl1pPr>
              <a:defRPr sz="4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1342854"/>
            <a:ext cx="7175183" cy="6627905"/>
          </a:xfrm>
        </p:spPr>
        <p:txBody>
          <a:bodyPr anchor="t"/>
          <a:lstStyle>
            <a:lvl1pPr marL="0" indent="0">
              <a:buNone/>
              <a:defRPr sz="4352"/>
            </a:lvl1pPr>
            <a:lvl2pPr marL="621792" indent="0">
              <a:buNone/>
              <a:defRPr sz="3808"/>
            </a:lvl2pPr>
            <a:lvl3pPr marL="1243584" indent="0">
              <a:buNone/>
              <a:defRPr sz="3264"/>
            </a:lvl3pPr>
            <a:lvl4pPr marL="1865376" indent="0">
              <a:buNone/>
              <a:defRPr sz="2720"/>
            </a:lvl4pPr>
            <a:lvl5pPr marL="2487168" indent="0">
              <a:buNone/>
              <a:defRPr sz="2720"/>
            </a:lvl5pPr>
            <a:lvl6pPr marL="3108960" indent="0">
              <a:buNone/>
              <a:defRPr sz="2720"/>
            </a:lvl6pPr>
            <a:lvl7pPr marL="3730752" indent="0">
              <a:buNone/>
              <a:defRPr sz="2720"/>
            </a:lvl7pPr>
            <a:lvl8pPr marL="4352544" indent="0">
              <a:buNone/>
              <a:defRPr sz="2720"/>
            </a:lvl8pPr>
            <a:lvl9pPr marL="4974336" indent="0">
              <a:buNone/>
              <a:defRPr sz="27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797969"/>
            <a:ext cx="4571226" cy="5183583"/>
          </a:xfrm>
        </p:spPr>
        <p:txBody>
          <a:bodyPr/>
          <a:lstStyle>
            <a:lvl1pPr marL="0" indent="0">
              <a:buNone/>
              <a:defRPr sz="2176"/>
            </a:lvl1pPr>
            <a:lvl2pPr marL="621792" indent="0">
              <a:buNone/>
              <a:defRPr sz="1904"/>
            </a:lvl2pPr>
            <a:lvl3pPr marL="1243584" indent="0">
              <a:buNone/>
              <a:defRPr sz="1632"/>
            </a:lvl3pPr>
            <a:lvl4pPr marL="1865376" indent="0">
              <a:buNone/>
              <a:defRPr sz="1360"/>
            </a:lvl4pPr>
            <a:lvl5pPr marL="2487168" indent="0">
              <a:buNone/>
              <a:defRPr sz="1360"/>
            </a:lvl5pPr>
            <a:lvl6pPr marL="3108960" indent="0">
              <a:buNone/>
              <a:defRPr sz="1360"/>
            </a:lvl6pPr>
            <a:lvl7pPr marL="3730752" indent="0">
              <a:buNone/>
              <a:defRPr sz="1360"/>
            </a:lvl7pPr>
            <a:lvl8pPr marL="4352544" indent="0">
              <a:buNone/>
              <a:defRPr sz="1360"/>
            </a:lvl8pPr>
            <a:lvl9pPr marL="4974336" indent="0">
              <a:buNone/>
              <a:defRPr sz="13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1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8" y="496555"/>
            <a:ext cx="12224385" cy="1802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2482765"/>
            <a:ext cx="12224385" cy="591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8" y="8644344"/>
            <a:ext cx="3188970" cy="496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24714-913E-5C48-97C6-641C2CDBA41D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8644344"/>
            <a:ext cx="4783455" cy="496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8644344"/>
            <a:ext cx="3188970" cy="496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3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43584" rtl="0" eaLnBrk="1" latinLnBrk="0" hangingPunct="1">
        <a:lnSpc>
          <a:spcPct val="90000"/>
        </a:lnSpc>
        <a:spcBef>
          <a:spcPct val="0"/>
        </a:spcBef>
        <a:buNone/>
        <a:defRPr sz="59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0896" indent="-310896" algn="l" defTabSz="1243584" rtl="0" eaLnBrk="1" latinLnBrk="0" hangingPunct="1">
        <a:lnSpc>
          <a:spcPct val="90000"/>
        </a:lnSpc>
        <a:spcBef>
          <a:spcPts val="1360"/>
        </a:spcBef>
        <a:buFont typeface="Arial" panose="020B0604020202020204" pitchFamily="34" charset="0"/>
        <a:buChar char="•"/>
        <a:defRPr sz="3808" kern="1200">
          <a:solidFill>
            <a:schemeClr val="tx1"/>
          </a:solidFill>
          <a:latin typeface="+mn-lt"/>
          <a:ea typeface="+mn-ea"/>
          <a:cs typeface="+mn-cs"/>
        </a:defRPr>
      </a:lvl1pPr>
      <a:lvl2pPr marL="932688" indent="-310896" algn="l" defTabSz="1243584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3264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indent="-310896" algn="l" defTabSz="1243584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3pPr>
      <a:lvl4pPr marL="2176272" indent="-310896" algn="l" defTabSz="1243584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4pPr>
      <a:lvl5pPr marL="2798064" indent="-310896" algn="l" defTabSz="1243584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5pPr>
      <a:lvl6pPr marL="3419856" indent="-310896" algn="l" defTabSz="1243584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6pPr>
      <a:lvl7pPr marL="4041648" indent="-310896" algn="l" defTabSz="1243584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7pPr>
      <a:lvl8pPr marL="4663440" indent="-310896" algn="l" defTabSz="1243584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8pPr>
      <a:lvl9pPr marL="5285232" indent="-310896" algn="l" defTabSz="1243584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3584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algn="l" defTabSz="1243584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243584" algn="l" defTabSz="1243584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3pPr>
      <a:lvl4pPr marL="1865376" algn="l" defTabSz="1243584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4pPr>
      <a:lvl5pPr marL="2487168" algn="l" defTabSz="1243584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5pPr>
      <a:lvl6pPr marL="3108960" algn="l" defTabSz="1243584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6pPr>
      <a:lvl7pPr marL="3730752" algn="l" defTabSz="1243584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7pPr>
      <a:lvl8pPr marL="4352544" algn="l" defTabSz="1243584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8pPr>
      <a:lvl9pPr marL="4974336" algn="l" defTabSz="1243584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image" Target="../media/image12.png"/><Relationship Id="rId16" Type="http://schemas.openxmlformats.org/officeDocument/2006/relationships/image" Target="../media/image25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19" Type="http://schemas.openxmlformats.org/officeDocument/2006/relationships/image" Target="../media/image28.png"/><Relationship Id="rId4" Type="http://schemas.openxmlformats.org/officeDocument/2006/relationships/image" Target="../media/image2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image" Target="../media/image12.png"/><Relationship Id="rId16" Type="http://schemas.openxmlformats.org/officeDocument/2006/relationships/image" Target="../media/image25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19" Type="http://schemas.openxmlformats.org/officeDocument/2006/relationships/image" Target="../media/image28.png"/><Relationship Id="rId4" Type="http://schemas.openxmlformats.org/officeDocument/2006/relationships/image" Target="../media/image2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0F612FD-0B58-6014-50DA-C0A1F614220E}"/>
              </a:ext>
            </a:extLst>
          </p:cNvPr>
          <p:cNvCxnSpPr>
            <a:cxnSpLocks/>
          </p:cNvCxnSpPr>
          <p:nvPr/>
        </p:nvCxnSpPr>
        <p:spPr bwMode="auto">
          <a:xfrm>
            <a:off x="2438681" y="3363312"/>
            <a:ext cx="0" cy="18053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F4073A7-FBBA-C7CD-6ECC-84A88BC370C4}"/>
              </a:ext>
            </a:extLst>
          </p:cNvPr>
          <p:cNvSpPr/>
          <p:nvPr/>
        </p:nvSpPr>
        <p:spPr>
          <a:xfrm>
            <a:off x="2261069" y="3644607"/>
            <a:ext cx="355227" cy="654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9119C9E-BB5D-33FC-5A8B-8656147E036C}"/>
              </a:ext>
            </a:extLst>
          </p:cNvPr>
          <p:cNvCxnSpPr>
            <a:cxnSpLocks/>
          </p:cNvCxnSpPr>
          <p:nvPr/>
        </p:nvCxnSpPr>
        <p:spPr bwMode="auto">
          <a:xfrm flipH="1">
            <a:off x="2438684" y="3365748"/>
            <a:ext cx="924107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68518A-B609-613D-C187-866837C8006F}"/>
              </a:ext>
            </a:extLst>
          </p:cNvPr>
          <p:cNvSpPr/>
          <p:nvPr/>
        </p:nvSpPr>
        <p:spPr>
          <a:xfrm>
            <a:off x="9115913" y="3224812"/>
            <a:ext cx="355227" cy="277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477018F-E97F-EC95-319A-70DEB1595082}"/>
              </a:ext>
            </a:extLst>
          </p:cNvPr>
          <p:cNvSpPr/>
          <p:nvPr/>
        </p:nvSpPr>
        <p:spPr>
          <a:xfrm>
            <a:off x="4952094" y="3243499"/>
            <a:ext cx="355227" cy="277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C9E0759-CDAA-68B6-3C96-569B3FA764A3}"/>
              </a:ext>
            </a:extLst>
          </p:cNvPr>
          <p:cNvCxnSpPr>
            <a:cxnSpLocks/>
          </p:cNvCxnSpPr>
          <p:nvPr/>
        </p:nvCxnSpPr>
        <p:spPr bwMode="auto">
          <a:xfrm>
            <a:off x="9293525" y="2695337"/>
            <a:ext cx="0" cy="161875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3AAFD63-5735-901A-62CA-D6BB267F4554}"/>
              </a:ext>
            </a:extLst>
          </p:cNvPr>
          <p:cNvSpPr/>
          <p:nvPr/>
        </p:nvSpPr>
        <p:spPr>
          <a:xfrm>
            <a:off x="8861737" y="3675463"/>
            <a:ext cx="355227" cy="509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ED43C21-BE11-7781-99D6-893266A51AC8}"/>
              </a:ext>
            </a:extLst>
          </p:cNvPr>
          <p:cNvCxnSpPr>
            <a:cxnSpLocks/>
          </p:cNvCxnSpPr>
          <p:nvPr/>
        </p:nvCxnSpPr>
        <p:spPr bwMode="auto">
          <a:xfrm flipV="1">
            <a:off x="4278098" y="4311225"/>
            <a:ext cx="0" cy="80355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527DE6F-D004-B06A-31C0-7250C1F2541C}"/>
              </a:ext>
            </a:extLst>
          </p:cNvPr>
          <p:cNvSpPr/>
          <p:nvPr/>
        </p:nvSpPr>
        <p:spPr>
          <a:xfrm>
            <a:off x="4105783" y="4574500"/>
            <a:ext cx="355227" cy="277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D8BAC53-DA0B-1456-F4B8-61E6E78D0540}"/>
              </a:ext>
            </a:extLst>
          </p:cNvPr>
          <p:cNvCxnSpPr>
            <a:cxnSpLocks/>
          </p:cNvCxnSpPr>
          <p:nvPr/>
        </p:nvCxnSpPr>
        <p:spPr bwMode="auto">
          <a:xfrm>
            <a:off x="7447006" y="4308297"/>
            <a:ext cx="0" cy="80648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9E452B5-DF69-906F-A7D8-35171F5EFB0E}"/>
              </a:ext>
            </a:extLst>
          </p:cNvPr>
          <p:cNvSpPr/>
          <p:nvPr/>
        </p:nvSpPr>
        <p:spPr>
          <a:xfrm>
            <a:off x="7303959" y="4607197"/>
            <a:ext cx="355227" cy="277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F5117CA-5A7A-9EF8-36B9-EC2996091AA6}"/>
              </a:ext>
            </a:extLst>
          </p:cNvPr>
          <p:cNvCxnSpPr>
            <a:cxnSpLocks/>
          </p:cNvCxnSpPr>
          <p:nvPr/>
        </p:nvCxnSpPr>
        <p:spPr bwMode="auto">
          <a:xfrm>
            <a:off x="10104987" y="4317173"/>
            <a:ext cx="0" cy="85151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B3289C0-AAFD-E270-BE04-33C13B742149}"/>
              </a:ext>
            </a:extLst>
          </p:cNvPr>
          <p:cNvSpPr/>
          <p:nvPr/>
        </p:nvSpPr>
        <p:spPr>
          <a:xfrm>
            <a:off x="9902843" y="4595256"/>
            <a:ext cx="355227" cy="265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DB6AA4-AE8C-1471-8AF3-978F889ED6CD}"/>
              </a:ext>
            </a:extLst>
          </p:cNvPr>
          <p:cNvSpPr/>
          <p:nvPr/>
        </p:nvSpPr>
        <p:spPr>
          <a:xfrm>
            <a:off x="1424235" y="3733824"/>
            <a:ext cx="7191549" cy="383703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155061-E342-67AE-6136-24872201C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24232" y="3731112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CBB150-F3E1-F657-BE94-57513E0DECC2}"/>
              </a:ext>
            </a:extLst>
          </p:cNvPr>
          <p:cNvSpPr/>
          <p:nvPr/>
        </p:nvSpPr>
        <p:spPr>
          <a:xfrm>
            <a:off x="3064164" y="4521620"/>
            <a:ext cx="3245340" cy="273974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Region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585813A-21A1-C2F2-1B90-46436EC01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4164" y="4521620"/>
            <a:ext cx="362580" cy="362580"/>
          </a:xfrm>
          <a:prstGeom prst="rect">
            <a:avLst/>
          </a:prstGeom>
        </p:spPr>
      </p:pic>
      <p:sp>
        <p:nvSpPr>
          <p:cNvPr id="30" name="TextBox 22">
            <a:extLst>
              <a:ext uri="{FF2B5EF4-FFF2-40B4-BE49-F238E27FC236}">
                <a16:creationId xmlns:a16="http://schemas.microsoft.com/office/drawing/2014/main" id="{CD22483C-8410-88FE-77B4-479D7B823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8478" y="2234994"/>
            <a:ext cx="9513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</a:t>
            </a:r>
          </a:p>
          <a:p>
            <a:pPr algn="ctr" eaLnBrk="1" hangingPunct="1"/>
            <a:r>
              <a:rPr lang="en-US" altLang="en-US" sz="1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Bus</a:t>
            </a:r>
          </a:p>
        </p:txBody>
      </p:sp>
      <p:pic>
        <p:nvPicPr>
          <p:cNvPr id="31" name="Graphic 16">
            <a:extLst>
              <a:ext uri="{FF2B5EF4-FFF2-40B4-BE49-F238E27FC236}">
                <a16:creationId xmlns:a16="http://schemas.microsoft.com/office/drawing/2014/main" id="{C999AB61-896F-2BB0-6317-55FF40EB3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925" y="17536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 descr="Future of Security Awareness with CrowdStrike and SecurityAdvisor -  Security Advisor">
            <a:extLst>
              <a:ext uri="{FF2B5EF4-FFF2-40B4-BE49-F238E27FC236}">
                <a16:creationId xmlns:a16="http://schemas.microsoft.com/office/drawing/2014/main" id="{54D7355D-97D5-059D-AD1E-EF557E1DB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475" y="1543749"/>
            <a:ext cx="612108" cy="61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17">
            <a:extLst>
              <a:ext uri="{FF2B5EF4-FFF2-40B4-BE49-F238E27FC236}">
                <a16:creationId xmlns:a16="http://schemas.microsoft.com/office/drawing/2014/main" id="{A919EE74-D6F5-55CC-1897-19DE99618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7124" y="1634361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 Falcon</a:t>
            </a:r>
          </a:p>
        </p:txBody>
      </p:sp>
      <p:sp>
        <p:nvSpPr>
          <p:cNvPr id="64" name="TextBox 11">
            <a:extLst>
              <a:ext uri="{FF2B5EF4-FFF2-40B4-BE49-F238E27FC236}">
                <a16:creationId xmlns:a16="http://schemas.microsoft.com/office/drawing/2014/main" id="{59079D84-8124-6C7D-668A-126929464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836" y="3787719"/>
            <a:ext cx="1317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Account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C28B8F-1DFA-0B3E-CA9B-DCEDE1F1FBB8}"/>
              </a:ext>
            </a:extLst>
          </p:cNvPr>
          <p:cNvSpPr/>
          <p:nvPr/>
        </p:nvSpPr>
        <p:spPr>
          <a:xfrm>
            <a:off x="2791477" y="1543751"/>
            <a:ext cx="8267463" cy="1291133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D3713D-6286-2ECB-7BFA-35066CA80884}"/>
              </a:ext>
            </a:extLst>
          </p:cNvPr>
          <p:cNvGrpSpPr/>
          <p:nvPr/>
        </p:nvGrpSpPr>
        <p:grpSpPr>
          <a:xfrm>
            <a:off x="9519708" y="5222632"/>
            <a:ext cx="1223471" cy="891029"/>
            <a:chOff x="5738827" y="3736551"/>
            <a:chExt cx="1223471" cy="891029"/>
          </a:xfrm>
        </p:grpSpPr>
        <p:pic>
          <p:nvPicPr>
            <p:cNvPr id="38" name="Graphic 24">
              <a:extLst>
                <a:ext uri="{FF2B5EF4-FFF2-40B4-BE49-F238E27FC236}">
                  <a16:creationId xmlns:a16="http://schemas.microsoft.com/office/drawing/2014/main" id="{DA5E8C21-0B3B-7ECE-628F-F98065D780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962" y="37365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11">
              <a:extLst>
                <a:ext uri="{FF2B5EF4-FFF2-40B4-BE49-F238E27FC236}">
                  <a16:creationId xmlns:a16="http://schemas.microsoft.com/office/drawing/2014/main" id="{FF4F9676-9F3E-68BD-837E-5B8931711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8827" y="4165915"/>
              <a:ext cx="12234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 Rule</a:t>
              </a:r>
            </a:p>
          </p:txBody>
        </p:sp>
      </p:grpSp>
      <p:pic>
        <p:nvPicPr>
          <p:cNvPr id="47" name="Graphic 19">
            <a:extLst>
              <a:ext uri="{FF2B5EF4-FFF2-40B4-BE49-F238E27FC236}">
                <a16:creationId xmlns:a16="http://schemas.microsoft.com/office/drawing/2014/main" id="{209FDE06-A08F-AA21-123F-EC3E0CC3B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606" y="1775327"/>
            <a:ext cx="435527" cy="435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22">
            <a:extLst>
              <a:ext uri="{FF2B5EF4-FFF2-40B4-BE49-F238E27FC236}">
                <a16:creationId xmlns:a16="http://schemas.microsoft.com/office/drawing/2014/main" id="{4FDB24CC-CE58-FD9D-6E1B-EBCF7751A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670" y="2246811"/>
            <a:ext cx="9513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</a:t>
            </a:r>
          </a:p>
          <a:p>
            <a:pPr algn="ctr" eaLnBrk="1" hangingPunct="1"/>
            <a:r>
              <a:rPr lang="en-US" altLang="en-US" sz="1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E223E9A-7BEC-89B2-AF6A-47F959DB1DC9}"/>
              </a:ext>
            </a:extLst>
          </p:cNvPr>
          <p:cNvGrpSpPr/>
          <p:nvPr/>
        </p:nvGrpSpPr>
        <p:grpSpPr>
          <a:xfrm>
            <a:off x="11168224" y="5168686"/>
            <a:ext cx="1023077" cy="1080985"/>
            <a:chOff x="4952241" y="3073477"/>
            <a:chExt cx="1023077" cy="1080985"/>
          </a:xfrm>
        </p:grpSpPr>
        <p:pic>
          <p:nvPicPr>
            <p:cNvPr id="52" name="Graphic 49">
              <a:extLst>
                <a:ext uri="{FF2B5EF4-FFF2-40B4-BE49-F238E27FC236}">
                  <a16:creationId xmlns:a16="http://schemas.microsoft.com/office/drawing/2014/main" id="{56727216-EE47-2F00-FB80-5A89EC26D5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2854" y="30734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TextBox 11">
              <a:extLst>
                <a:ext uri="{FF2B5EF4-FFF2-40B4-BE49-F238E27FC236}">
                  <a16:creationId xmlns:a16="http://schemas.microsoft.com/office/drawing/2014/main" id="{4460E2A8-F218-7C09-249B-153503D8B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2241" y="3508131"/>
              <a:ext cx="102307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CSPM ReadOnly Role</a:t>
              </a:r>
            </a:p>
          </p:txBody>
        </p:sp>
      </p:grpSp>
      <p:sp>
        <p:nvSpPr>
          <p:cNvPr id="71" name="TextBox 22">
            <a:extLst>
              <a:ext uri="{FF2B5EF4-FFF2-40B4-BE49-F238E27FC236}">
                <a16:creationId xmlns:a16="http://schemas.microsoft.com/office/drawing/2014/main" id="{8FC7070D-320D-4031-D548-535D22F3F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157" y="2234994"/>
            <a:ext cx="9513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Registration Service</a:t>
            </a:r>
          </a:p>
        </p:txBody>
      </p:sp>
      <p:pic>
        <p:nvPicPr>
          <p:cNvPr id="72" name="Graphic 8">
            <a:extLst>
              <a:ext uri="{FF2B5EF4-FFF2-40B4-BE49-F238E27FC236}">
                <a16:creationId xmlns:a16="http://schemas.microsoft.com/office/drawing/2014/main" id="{CE8AB13E-7DEE-6BA5-3AC9-B9E999582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4902294" y="1797788"/>
            <a:ext cx="400194" cy="40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8AC1FD-613C-6D48-1A93-83768A159435}"/>
              </a:ext>
            </a:extLst>
          </p:cNvPr>
          <p:cNvCxnSpPr>
            <a:cxnSpLocks/>
          </p:cNvCxnSpPr>
          <p:nvPr/>
        </p:nvCxnSpPr>
        <p:spPr bwMode="auto">
          <a:xfrm flipH="1">
            <a:off x="5558696" y="4314087"/>
            <a:ext cx="4546293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FC2775F-D2AF-59FC-5C17-1A13E2E85B68}"/>
              </a:ext>
            </a:extLst>
          </p:cNvPr>
          <p:cNvGrpSpPr/>
          <p:nvPr/>
        </p:nvGrpSpPr>
        <p:grpSpPr>
          <a:xfrm>
            <a:off x="1908457" y="6345694"/>
            <a:ext cx="1023077" cy="857280"/>
            <a:chOff x="4969916" y="3073477"/>
            <a:chExt cx="1023077" cy="857280"/>
          </a:xfrm>
        </p:grpSpPr>
        <p:pic>
          <p:nvPicPr>
            <p:cNvPr id="80" name="Graphic 49">
              <a:extLst>
                <a:ext uri="{FF2B5EF4-FFF2-40B4-BE49-F238E27FC236}">
                  <a16:creationId xmlns:a16="http://schemas.microsoft.com/office/drawing/2014/main" id="{B7391FCE-949C-27C2-54B1-861DBAD97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2854" y="30734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TextBox 11">
              <a:extLst>
                <a:ext uri="{FF2B5EF4-FFF2-40B4-BE49-F238E27FC236}">
                  <a16:creationId xmlns:a16="http://schemas.microsoft.com/office/drawing/2014/main" id="{49497F59-4270-A89E-435F-451E6899E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9916" y="3469092"/>
              <a:ext cx="102307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 Role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E46181F-1046-FA1A-F25F-D53C13815EDF}"/>
              </a:ext>
            </a:extLst>
          </p:cNvPr>
          <p:cNvGrpSpPr/>
          <p:nvPr/>
        </p:nvGrpSpPr>
        <p:grpSpPr>
          <a:xfrm>
            <a:off x="4955700" y="5210963"/>
            <a:ext cx="1223471" cy="891029"/>
            <a:chOff x="5738827" y="3736551"/>
            <a:chExt cx="1223471" cy="891029"/>
          </a:xfrm>
        </p:grpSpPr>
        <p:pic>
          <p:nvPicPr>
            <p:cNvPr id="83" name="Graphic 24">
              <a:extLst>
                <a:ext uri="{FF2B5EF4-FFF2-40B4-BE49-F238E27FC236}">
                  <a16:creationId xmlns:a16="http://schemas.microsoft.com/office/drawing/2014/main" id="{126A93F1-0F19-8AEF-8572-8D9D2A023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962" y="37365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11">
              <a:extLst>
                <a:ext uri="{FF2B5EF4-FFF2-40B4-BE49-F238E27FC236}">
                  <a16:creationId xmlns:a16="http://schemas.microsoft.com/office/drawing/2014/main" id="{B081EA86-D8E4-08D7-FEFE-2F473C859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8827" y="4165915"/>
              <a:ext cx="12234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 Rule</a:t>
              </a:r>
            </a:p>
          </p:txBody>
        </p:sp>
      </p:grpSp>
      <p:sp>
        <p:nvSpPr>
          <p:cNvPr id="85" name="TextBox 17">
            <a:extLst>
              <a:ext uri="{FF2B5EF4-FFF2-40B4-BE49-F238E27FC236}">
                <a16:creationId xmlns:a16="http://schemas.microsoft.com/office/drawing/2014/main" id="{C2D65009-D36F-7C5A-9B5C-15720EF87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500" y="5648112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Registration Lambda function</a:t>
            </a:r>
          </a:p>
        </p:txBody>
      </p:sp>
      <p:pic>
        <p:nvPicPr>
          <p:cNvPr id="86" name="Graphic 13">
            <a:extLst>
              <a:ext uri="{FF2B5EF4-FFF2-40B4-BE49-F238E27FC236}">
                <a16:creationId xmlns:a16="http://schemas.microsoft.com/office/drawing/2014/main" id="{E6591F9D-74C5-3D70-3C44-CF6DADA51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425" y="51686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63B14A-B62E-6449-30E7-EB39D42A563C}"/>
              </a:ext>
            </a:extLst>
          </p:cNvPr>
          <p:cNvSpPr/>
          <p:nvPr/>
        </p:nvSpPr>
        <p:spPr>
          <a:xfrm>
            <a:off x="8810750" y="3733825"/>
            <a:ext cx="3848755" cy="383700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13751F4-7080-7D81-A5C0-69C47ED45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818475" y="3739699"/>
            <a:ext cx="381000" cy="381000"/>
          </a:xfrm>
          <a:prstGeom prst="rect">
            <a:avLst/>
          </a:prstGeom>
        </p:spPr>
      </p:pic>
      <p:sp>
        <p:nvSpPr>
          <p:cNvPr id="89" name="TextBox 11">
            <a:extLst>
              <a:ext uri="{FF2B5EF4-FFF2-40B4-BE49-F238E27FC236}">
                <a16:creationId xmlns:a16="http://schemas.microsoft.com/office/drawing/2014/main" id="{9BF0B1A2-BEB3-43F6-2126-AD145FA50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2416" y="3799772"/>
            <a:ext cx="13120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Child Account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647FB5F-6AF4-F0E7-C204-D4CF41217168}"/>
              </a:ext>
            </a:extLst>
          </p:cNvPr>
          <p:cNvSpPr/>
          <p:nvPr/>
        </p:nvSpPr>
        <p:spPr>
          <a:xfrm>
            <a:off x="9190688" y="4522761"/>
            <a:ext cx="1771978" cy="181779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Region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D704F5D5-EF30-7CBD-0156-32D78ABA6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4438" y="4522761"/>
            <a:ext cx="410582" cy="381000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596D41D6-1DC9-83A1-EFF7-44BCDA8F2459}"/>
              </a:ext>
            </a:extLst>
          </p:cNvPr>
          <p:cNvGrpSpPr/>
          <p:nvPr/>
        </p:nvGrpSpPr>
        <p:grpSpPr>
          <a:xfrm>
            <a:off x="6864264" y="5227114"/>
            <a:ext cx="1223471" cy="891029"/>
            <a:chOff x="5738827" y="3736551"/>
            <a:chExt cx="1223471" cy="891029"/>
          </a:xfrm>
        </p:grpSpPr>
        <p:pic>
          <p:nvPicPr>
            <p:cNvPr id="93" name="Graphic 24">
              <a:extLst>
                <a:ext uri="{FF2B5EF4-FFF2-40B4-BE49-F238E27FC236}">
                  <a16:creationId xmlns:a16="http://schemas.microsoft.com/office/drawing/2014/main" id="{CA265282-F2F8-C174-C8D6-3D2D0FD43F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962" y="37365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TextBox 11">
              <a:extLst>
                <a:ext uri="{FF2B5EF4-FFF2-40B4-BE49-F238E27FC236}">
                  <a16:creationId xmlns:a16="http://schemas.microsoft.com/office/drawing/2014/main" id="{31F0A340-2808-DAC1-5FD2-79B0DC203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8827" y="4165915"/>
              <a:ext cx="12234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 Rule</a:t>
              </a: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467A589C-0249-054A-12C0-370AB086FA71}"/>
              </a:ext>
            </a:extLst>
          </p:cNvPr>
          <p:cNvSpPr/>
          <p:nvPr/>
        </p:nvSpPr>
        <p:spPr>
          <a:xfrm>
            <a:off x="6535244" y="4527243"/>
            <a:ext cx="1771978" cy="181779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Add. Region(s)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0EF96997-E949-D1EE-544D-A84DBB882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8994" y="4527243"/>
            <a:ext cx="410582" cy="381000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7F13C5F6-5E49-EE2C-EF01-8B31D4D9DA08}"/>
              </a:ext>
            </a:extLst>
          </p:cNvPr>
          <p:cNvGrpSpPr/>
          <p:nvPr/>
        </p:nvGrpSpPr>
        <p:grpSpPr>
          <a:xfrm>
            <a:off x="6909697" y="6464617"/>
            <a:ext cx="1023077" cy="857280"/>
            <a:chOff x="4969916" y="3073477"/>
            <a:chExt cx="1023077" cy="857280"/>
          </a:xfrm>
        </p:grpSpPr>
        <p:pic>
          <p:nvPicPr>
            <p:cNvPr id="98" name="Graphic 49">
              <a:extLst>
                <a:ext uri="{FF2B5EF4-FFF2-40B4-BE49-F238E27FC236}">
                  <a16:creationId xmlns:a16="http://schemas.microsoft.com/office/drawing/2014/main" id="{8BD226A3-6A48-D1D5-30B8-77328CA464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2854" y="30734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TextBox 11">
              <a:extLst>
                <a:ext uri="{FF2B5EF4-FFF2-40B4-BE49-F238E27FC236}">
                  <a16:creationId xmlns:a16="http://schemas.microsoft.com/office/drawing/2014/main" id="{8B2971EA-2EDB-D835-2011-C6EE778FE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9916" y="3469092"/>
              <a:ext cx="102307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 Role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8A6C791-9866-85D6-F6FE-B426A6ECCB30}"/>
              </a:ext>
            </a:extLst>
          </p:cNvPr>
          <p:cNvGrpSpPr/>
          <p:nvPr/>
        </p:nvGrpSpPr>
        <p:grpSpPr>
          <a:xfrm>
            <a:off x="9580260" y="6464617"/>
            <a:ext cx="1023077" cy="857280"/>
            <a:chOff x="4969916" y="3073477"/>
            <a:chExt cx="1023077" cy="857280"/>
          </a:xfrm>
        </p:grpSpPr>
        <p:pic>
          <p:nvPicPr>
            <p:cNvPr id="101" name="Graphic 49">
              <a:extLst>
                <a:ext uri="{FF2B5EF4-FFF2-40B4-BE49-F238E27FC236}">
                  <a16:creationId xmlns:a16="http://schemas.microsoft.com/office/drawing/2014/main" id="{818CA8F5-4543-E655-51FD-45052288D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2854" y="30734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TextBox 11">
              <a:extLst>
                <a:ext uri="{FF2B5EF4-FFF2-40B4-BE49-F238E27FC236}">
                  <a16:creationId xmlns:a16="http://schemas.microsoft.com/office/drawing/2014/main" id="{4299A61F-3AF5-F7FA-1C61-1EC0E4EC4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9916" y="3469092"/>
              <a:ext cx="102307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 Role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20A5DD6-6420-BEE7-D05E-510045F35B4F}"/>
              </a:ext>
            </a:extLst>
          </p:cNvPr>
          <p:cNvGrpSpPr/>
          <p:nvPr/>
        </p:nvGrpSpPr>
        <p:grpSpPr>
          <a:xfrm>
            <a:off x="1890783" y="5158739"/>
            <a:ext cx="1023077" cy="1080985"/>
            <a:chOff x="4952241" y="3073477"/>
            <a:chExt cx="1023077" cy="1080985"/>
          </a:xfrm>
        </p:grpSpPr>
        <p:pic>
          <p:nvPicPr>
            <p:cNvPr id="104" name="Graphic 49">
              <a:extLst>
                <a:ext uri="{FF2B5EF4-FFF2-40B4-BE49-F238E27FC236}">
                  <a16:creationId xmlns:a16="http://schemas.microsoft.com/office/drawing/2014/main" id="{78260E0A-061F-CA14-6BE4-4D895BDB8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2854" y="30734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TextBox 11">
              <a:extLst>
                <a:ext uri="{FF2B5EF4-FFF2-40B4-BE49-F238E27FC236}">
                  <a16:creationId xmlns:a16="http://schemas.microsoft.com/office/drawing/2014/main" id="{69B40C35-FACA-4986-443B-B963E6696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2241" y="3508131"/>
              <a:ext cx="102307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CSPM ReadOnly Role</a:t>
              </a:r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2DA986-8B83-0C2E-111F-A1FD10099812}"/>
              </a:ext>
            </a:extLst>
          </p:cNvPr>
          <p:cNvCxnSpPr>
            <a:cxnSpLocks/>
          </p:cNvCxnSpPr>
          <p:nvPr/>
        </p:nvCxnSpPr>
        <p:spPr bwMode="auto">
          <a:xfrm>
            <a:off x="5558694" y="4308297"/>
            <a:ext cx="0" cy="80648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97E017E-61DC-1AAC-0532-3D272BD4E47D}"/>
              </a:ext>
            </a:extLst>
          </p:cNvPr>
          <p:cNvCxnSpPr>
            <a:cxnSpLocks/>
          </p:cNvCxnSpPr>
          <p:nvPr/>
        </p:nvCxnSpPr>
        <p:spPr bwMode="auto">
          <a:xfrm>
            <a:off x="5119967" y="2695337"/>
            <a:ext cx="0" cy="161296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119EA57-4BA8-B084-0F9A-CDBE9A912C68}"/>
              </a:ext>
            </a:extLst>
          </p:cNvPr>
          <p:cNvCxnSpPr>
            <a:cxnSpLocks/>
          </p:cNvCxnSpPr>
          <p:nvPr/>
        </p:nvCxnSpPr>
        <p:spPr bwMode="auto">
          <a:xfrm>
            <a:off x="4278101" y="4308297"/>
            <a:ext cx="84186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0532746-4AED-E0D3-E9FC-4D3FDB5D9B9F}"/>
              </a:ext>
            </a:extLst>
          </p:cNvPr>
          <p:cNvCxnSpPr>
            <a:cxnSpLocks/>
          </p:cNvCxnSpPr>
          <p:nvPr/>
        </p:nvCxnSpPr>
        <p:spPr bwMode="auto">
          <a:xfrm>
            <a:off x="7303957" y="2695335"/>
            <a:ext cx="0" cy="67041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B5DEAA0-00DD-3431-8566-D887A2DDC5D9}"/>
              </a:ext>
            </a:extLst>
          </p:cNvPr>
          <p:cNvCxnSpPr>
            <a:cxnSpLocks/>
          </p:cNvCxnSpPr>
          <p:nvPr/>
        </p:nvCxnSpPr>
        <p:spPr bwMode="auto">
          <a:xfrm>
            <a:off x="11679760" y="3363312"/>
            <a:ext cx="0" cy="18053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Graphic 17">
            <a:extLst>
              <a:ext uri="{FF2B5EF4-FFF2-40B4-BE49-F238E27FC236}">
                <a16:creationId xmlns:a16="http://schemas.microsoft.com/office/drawing/2014/main" id="{34348558-5986-1FA5-AA51-3C70740AA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303" y="6267135"/>
            <a:ext cx="394940" cy="39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TextBox 11">
            <a:extLst>
              <a:ext uri="{FF2B5EF4-FFF2-40B4-BE49-F238E27FC236}">
                <a16:creationId xmlns:a16="http://schemas.microsoft.com/office/drawing/2014/main" id="{B7686DC5-6851-553F-BB99-D5A13712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8115" y="6657085"/>
            <a:ext cx="102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 API Secret</a:t>
            </a:r>
          </a:p>
        </p:txBody>
      </p:sp>
    </p:spTree>
    <p:extLst>
      <p:ext uri="{BB962C8B-B14F-4D97-AF65-F5344CB8AC3E}">
        <p14:creationId xmlns:p14="http://schemas.microsoft.com/office/powerpoint/2010/main" val="183119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AF4073A7-FBBA-C7CD-6ECC-84A88BC370C4}"/>
              </a:ext>
            </a:extLst>
          </p:cNvPr>
          <p:cNvSpPr/>
          <p:nvPr/>
        </p:nvSpPr>
        <p:spPr>
          <a:xfrm>
            <a:off x="2261069" y="3644607"/>
            <a:ext cx="355227" cy="654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68518A-B609-613D-C187-866837C8006F}"/>
              </a:ext>
            </a:extLst>
          </p:cNvPr>
          <p:cNvSpPr/>
          <p:nvPr/>
        </p:nvSpPr>
        <p:spPr>
          <a:xfrm>
            <a:off x="9115913" y="3224812"/>
            <a:ext cx="355227" cy="277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477018F-E97F-EC95-319A-70DEB1595082}"/>
              </a:ext>
            </a:extLst>
          </p:cNvPr>
          <p:cNvSpPr/>
          <p:nvPr/>
        </p:nvSpPr>
        <p:spPr>
          <a:xfrm>
            <a:off x="4952094" y="3243499"/>
            <a:ext cx="355227" cy="277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3AAFD63-5735-901A-62CA-D6BB267F4554}"/>
              </a:ext>
            </a:extLst>
          </p:cNvPr>
          <p:cNvSpPr/>
          <p:nvPr/>
        </p:nvSpPr>
        <p:spPr>
          <a:xfrm>
            <a:off x="8861737" y="3675463"/>
            <a:ext cx="355227" cy="509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527DE6F-D004-B06A-31C0-7250C1F2541C}"/>
              </a:ext>
            </a:extLst>
          </p:cNvPr>
          <p:cNvSpPr/>
          <p:nvPr/>
        </p:nvSpPr>
        <p:spPr>
          <a:xfrm>
            <a:off x="4105783" y="4574500"/>
            <a:ext cx="355227" cy="277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B3289C0-AAFD-E270-BE04-33C13B742149}"/>
              </a:ext>
            </a:extLst>
          </p:cNvPr>
          <p:cNvSpPr/>
          <p:nvPr/>
        </p:nvSpPr>
        <p:spPr>
          <a:xfrm>
            <a:off x="9902843" y="4595256"/>
            <a:ext cx="355227" cy="265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CD22483C-8410-88FE-77B4-479D7B823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1456" y="2641509"/>
            <a:ext cx="10403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bus</a:t>
            </a:r>
          </a:p>
        </p:txBody>
      </p:sp>
      <p:sp>
        <p:nvSpPr>
          <p:cNvPr id="39" name="TextBox 11">
            <a:extLst>
              <a:ext uri="{FF2B5EF4-FFF2-40B4-BE49-F238E27FC236}">
                <a16:creationId xmlns:a16="http://schemas.microsoft.com/office/drawing/2014/main" id="{FF4F9676-9F3E-68BD-837E-5B8931711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6845" y="5077882"/>
            <a:ext cx="1223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 rule</a:t>
            </a:r>
          </a:p>
        </p:txBody>
      </p:sp>
      <p:sp>
        <p:nvSpPr>
          <p:cNvPr id="50" name="TextBox 22">
            <a:extLst>
              <a:ext uri="{FF2B5EF4-FFF2-40B4-BE49-F238E27FC236}">
                <a16:creationId xmlns:a16="http://schemas.microsoft.com/office/drawing/2014/main" id="{4FDB24CC-CE58-FD9D-6E1B-EBCF7751A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4195" y="2670726"/>
            <a:ext cx="11517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</a:t>
            </a:r>
          </a:p>
        </p:txBody>
      </p:sp>
      <p:sp>
        <p:nvSpPr>
          <p:cNvPr id="68" name="TextBox 11">
            <a:extLst>
              <a:ext uri="{FF2B5EF4-FFF2-40B4-BE49-F238E27FC236}">
                <a16:creationId xmlns:a16="http://schemas.microsoft.com/office/drawing/2014/main" id="{4460E2A8-F218-7C09-249B-153503D8B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4057" y="4480090"/>
            <a:ext cx="102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CSPM read-only role</a:t>
            </a: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8FC7070D-320D-4031-D548-535D22F3F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958" y="2672742"/>
            <a:ext cx="10403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Registration service</a:t>
            </a:r>
          </a:p>
        </p:txBody>
      </p:sp>
      <p:sp>
        <p:nvSpPr>
          <p:cNvPr id="81" name="TextBox 11">
            <a:extLst>
              <a:ext uri="{FF2B5EF4-FFF2-40B4-BE49-F238E27FC236}">
                <a16:creationId xmlns:a16="http://schemas.microsoft.com/office/drawing/2014/main" id="{49497F59-4270-A89E-435F-451E6899E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969" y="6535306"/>
            <a:ext cx="102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role</a:t>
            </a:r>
          </a:p>
        </p:txBody>
      </p:sp>
      <p:sp>
        <p:nvSpPr>
          <p:cNvPr id="84" name="TextBox 11">
            <a:extLst>
              <a:ext uri="{FF2B5EF4-FFF2-40B4-BE49-F238E27FC236}">
                <a16:creationId xmlns:a16="http://schemas.microsoft.com/office/drawing/2014/main" id="{B081EA86-D8E4-08D7-FEFE-2F473C859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0938" y="5077881"/>
            <a:ext cx="1223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 rule</a:t>
            </a:r>
          </a:p>
        </p:txBody>
      </p:sp>
      <p:sp>
        <p:nvSpPr>
          <p:cNvPr id="85" name="TextBox 17">
            <a:extLst>
              <a:ext uri="{FF2B5EF4-FFF2-40B4-BE49-F238E27FC236}">
                <a16:creationId xmlns:a16="http://schemas.microsoft.com/office/drawing/2014/main" id="{C2D65009-D36F-7C5A-9B5C-15720EF87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953" y="5065898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Registration Lambda function</a:t>
            </a:r>
          </a:p>
        </p:txBody>
      </p:sp>
      <p:pic>
        <p:nvPicPr>
          <p:cNvPr id="86" name="Graphic 13">
            <a:extLst>
              <a:ext uri="{FF2B5EF4-FFF2-40B4-BE49-F238E27FC236}">
                <a16:creationId xmlns:a16="http://schemas.microsoft.com/office/drawing/2014/main" id="{E6591F9D-74C5-3D70-3C44-CF6DADA51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35" y="45500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213751F4-7080-7D81-A5C0-69C47ED45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134597" y="3624377"/>
            <a:ext cx="381000" cy="381000"/>
          </a:xfrm>
          <a:prstGeom prst="rect">
            <a:avLst/>
          </a:prstGeom>
        </p:spPr>
      </p:pic>
      <p:sp>
        <p:nvSpPr>
          <p:cNvPr id="94" name="TextBox 11">
            <a:extLst>
              <a:ext uri="{FF2B5EF4-FFF2-40B4-BE49-F238E27FC236}">
                <a16:creationId xmlns:a16="http://schemas.microsoft.com/office/drawing/2014/main" id="{31F0A340-2808-DAC1-5FD2-79B0DC203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4802" y="5072038"/>
            <a:ext cx="1223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 rule</a:t>
            </a:r>
          </a:p>
        </p:txBody>
      </p:sp>
      <p:sp>
        <p:nvSpPr>
          <p:cNvPr id="99" name="TextBox 11">
            <a:extLst>
              <a:ext uri="{FF2B5EF4-FFF2-40B4-BE49-F238E27FC236}">
                <a16:creationId xmlns:a16="http://schemas.microsoft.com/office/drawing/2014/main" id="{8B2971EA-2EDB-D835-2011-C6EE778FE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799" y="5602896"/>
            <a:ext cx="102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 role</a:t>
            </a:r>
          </a:p>
        </p:txBody>
      </p:sp>
      <p:sp>
        <p:nvSpPr>
          <p:cNvPr id="102" name="TextBox 11">
            <a:extLst>
              <a:ext uri="{FF2B5EF4-FFF2-40B4-BE49-F238E27FC236}">
                <a16:creationId xmlns:a16="http://schemas.microsoft.com/office/drawing/2014/main" id="{4299A61F-3AF5-F7FA-1C61-1EC0E4EC4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4056" y="5361615"/>
            <a:ext cx="102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 role</a:t>
            </a:r>
          </a:p>
        </p:txBody>
      </p:sp>
      <p:sp>
        <p:nvSpPr>
          <p:cNvPr id="105" name="TextBox 11">
            <a:extLst>
              <a:ext uri="{FF2B5EF4-FFF2-40B4-BE49-F238E27FC236}">
                <a16:creationId xmlns:a16="http://schemas.microsoft.com/office/drawing/2014/main" id="{69B40C35-FACA-4986-443B-B963E6696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492" y="4630334"/>
            <a:ext cx="102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CSPM read-only role</a:t>
            </a:r>
          </a:p>
        </p:txBody>
      </p:sp>
      <p:sp>
        <p:nvSpPr>
          <p:cNvPr id="158" name="TextBox 11">
            <a:extLst>
              <a:ext uri="{FF2B5EF4-FFF2-40B4-BE49-F238E27FC236}">
                <a16:creationId xmlns:a16="http://schemas.microsoft.com/office/drawing/2014/main" id="{B7686DC5-6851-553F-BB99-D5A13712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978" y="6559602"/>
            <a:ext cx="16245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Manager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secret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7A0783-CCD3-4745-A631-E790D22A5019}"/>
              </a:ext>
            </a:extLst>
          </p:cNvPr>
          <p:cNvSpPr/>
          <p:nvPr/>
        </p:nvSpPr>
        <p:spPr>
          <a:xfrm>
            <a:off x="3027021" y="4015602"/>
            <a:ext cx="3115811" cy="3084643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Region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E8DA1C16-8E16-4F3E-A12B-A73A4A70F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020543" y="4005377"/>
            <a:ext cx="381000" cy="381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34812DB-1E68-4B8B-BA77-FCC76F5DB942}"/>
              </a:ext>
            </a:extLst>
          </p:cNvPr>
          <p:cNvSpPr/>
          <p:nvPr/>
        </p:nvSpPr>
        <p:spPr>
          <a:xfrm>
            <a:off x="6376218" y="4015601"/>
            <a:ext cx="1888246" cy="1576846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Region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141BDB1A-4A78-49BE-A939-55FBBE9713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374799" y="4010283"/>
            <a:ext cx="381000" cy="381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09828E9E-E029-44D3-96C9-03C717FA09BB}"/>
              </a:ext>
            </a:extLst>
          </p:cNvPr>
          <p:cNvSpPr/>
          <p:nvPr/>
        </p:nvSpPr>
        <p:spPr>
          <a:xfrm>
            <a:off x="9624784" y="4090505"/>
            <a:ext cx="1714896" cy="1541322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Region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D0F4C000-AFDA-4B05-9AF1-2F30F3EBAB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624784" y="4091801"/>
            <a:ext cx="381000" cy="381000"/>
          </a:xfrm>
          <a:prstGeom prst="rect">
            <a:avLst/>
          </a:prstGeom>
        </p:spPr>
      </p:pic>
      <p:pic>
        <p:nvPicPr>
          <p:cNvPr id="109" name="Graphic 17">
            <a:extLst>
              <a:ext uri="{FF2B5EF4-FFF2-40B4-BE49-F238E27FC236}">
                <a16:creationId xmlns:a16="http://schemas.microsoft.com/office/drawing/2014/main" id="{E07CC40B-AF3C-4663-9BB0-061745FEC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3433250" y="57283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C7DF3C7F-D2BB-48E4-9DD5-9000A6E792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776995" y="4055940"/>
            <a:ext cx="457200" cy="457200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F1B0095C-FF6C-41A3-A3D0-B8C25360BC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776995" y="4951701"/>
            <a:ext cx="457200" cy="457200"/>
          </a:xfrm>
          <a:prstGeom prst="rect">
            <a:avLst/>
          </a:prstGeom>
        </p:spPr>
      </p:pic>
      <p:pic>
        <p:nvPicPr>
          <p:cNvPr id="115" name="Graphic 114">
            <a:extLst>
              <a:ext uri="{FF2B5EF4-FFF2-40B4-BE49-F238E27FC236}">
                <a16:creationId xmlns:a16="http://schemas.microsoft.com/office/drawing/2014/main" id="{FA3F9899-2B89-4E9E-A3F2-D6DC15CC3F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98614" y="5160929"/>
            <a:ext cx="457200" cy="457200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75990BF7-5224-48DD-BF88-9373BF79A8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09025" y="6129026"/>
            <a:ext cx="457200" cy="4572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2420F26D-BE24-4CD5-95B7-DBD589EA0A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09025" y="4162683"/>
            <a:ext cx="457200" cy="457200"/>
          </a:xfrm>
          <a:prstGeom prst="rect">
            <a:avLst/>
          </a:prstGeom>
        </p:spPr>
      </p:pic>
      <p:pic>
        <p:nvPicPr>
          <p:cNvPr id="119" name="Graphic 118">
            <a:extLst>
              <a:ext uri="{FF2B5EF4-FFF2-40B4-BE49-F238E27FC236}">
                <a16:creationId xmlns:a16="http://schemas.microsoft.com/office/drawing/2014/main" id="{A4C15F1E-4B8B-4FAB-9DB0-EC48CC6ADF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70684" y="4524877"/>
            <a:ext cx="457200" cy="457200"/>
          </a:xfrm>
          <a:prstGeom prst="rect">
            <a:avLst/>
          </a:prstGeom>
        </p:spPr>
      </p:pic>
      <p:pic>
        <p:nvPicPr>
          <p:cNvPr id="121" name="Graphic 120">
            <a:extLst>
              <a:ext uri="{FF2B5EF4-FFF2-40B4-BE49-F238E27FC236}">
                <a16:creationId xmlns:a16="http://schemas.microsoft.com/office/drawing/2014/main" id="{F53582AA-50DE-4E18-B217-4C60BD2816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24313" y="4524877"/>
            <a:ext cx="457200" cy="45720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2FA1B7C2-2DB9-4167-8373-14890118A0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79151" y="4524877"/>
            <a:ext cx="457200" cy="457200"/>
          </a:xfrm>
          <a:prstGeom prst="rect">
            <a:avLst/>
          </a:prstGeom>
        </p:spPr>
      </p:pic>
      <p:pic>
        <p:nvPicPr>
          <p:cNvPr id="123" name="Graphic 19">
            <a:extLst>
              <a:ext uri="{FF2B5EF4-FFF2-40B4-BE49-F238E27FC236}">
                <a16:creationId xmlns:a16="http://schemas.microsoft.com/office/drawing/2014/main" id="{33CE5AD5-347E-4C9B-96CC-428A98E19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6469241" y="194971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D7C9A8AE-DB5B-4421-BA7F-D543ACA025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82149" y="2120359"/>
            <a:ext cx="457200" cy="457200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A873998E-619B-4BA2-A291-141940C162ED}"/>
              </a:ext>
            </a:extLst>
          </p:cNvPr>
          <p:cNvSpPr/>
          <p:nvPr/>
        </p:nvSpPr>
        <p:spPr>
          <a:xfrm>
            <a:off x="1569228" y="3624377"/>
            <a:ext cx="6961088" cy="362526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(management account)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3F289B7D-A9F3-40E8-AC91-A73B9F063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70157" y="3610216"/>
            <a:ext cx="381000" cy="381000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C3EE2F6C-60AF-4FF0-9335-F74F4C20555B}"/>
              </a:ext>
            </a:extLst>
          </p:cNvPr>
          <p:cNvSpPr/>
          <p:nvPr/>
        </p:nvSpPr>
        <p:spPr>
          <a:xfrm>
            <a:off x="9139573" y="3624377"/>
            <a:ext cx="3463290" cy="23824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(child account)</a:t>
            </a:r>
          </a:p>
        </p:txBody>
      </p:sp>
      <p:pic>
        <p:nvPicPr>
          <p:cNvPr id="133" name="Graphic 8">
            <a:extLst>
              <a:ext uri="{FF2B5EF4-FFF2-40B4-BE49-F238E27FC236}">
                <a16:creationId xmlns:a16="http://schemas.microsoft.com/office/drawing/2014/main" id="{E3B172E1-DAD6-43A4-9F5D-D55C4EFD0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4672506" y="20769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3E9D1F8-FA8D-4D23-A03B-1E10490DD38C}"/>
              </a:ext>
            </a:extLst>
          </p:cNvPr>
          <p:cNvCxnSpPr>
            <a:cxnSpLocks/>
          </p:cNvCxnSpPr>
          <p:nvPr/>
        </p:nvCxnSpPr>
        <p:spPr>
          <a:xfrm>
            <a:off x="11274075" y="7317153"/>
            <a:ext cx="146304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C829525-F383-4106-B8A0-26214BC6CD22}"/>
              </a:ext>
            </a:extLst>
          </p:cNvPr>
          <p:cNvCxnSpPr>
            <a:cxnSpLocks/>
          </p:cNvCxnSpPr>
          <p:nvPr/>
        </p:nvCxnSpPr>
        <p:spPr>
          <a:xfrm>
            <a:off x="10542555" y="7468726"/>
            <a:ext cx="246888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8D2B3AE-CCA7-4DA1-9DE9-FE306BA7AAD0}"/>
              </a:ext>
            </a:extLst>
          </p:cNvPr>
          <p:cNvSpPr/>
          <p:nvPr/>
        </p:nvSpPr>
        <p:spPr>
          <a:xfrm>
            <a:off x="3882189" y="1492803"/>
            <a:ext cx="5654424" cy="1738946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 Falcon Horizon</a:t>
            </a:r>
          </a:p>
          <a:p>
            <a:pPr algn="ctr"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EF2EDF4D-8DA7-413B-A99C-A29EC468E1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074072" y="5880758"/>
            <a:ext cx="457200" cy="457200"/>
          </a:xfrm>
          <a:prstGeom prst="rect">
            <a:avLst/>
          </a:prstGeom>
        </p:spPr>
      </p:pic>
      <p:sp>
        <p:nvSpPr>
          <p:cNvPr id="145" name="TextBox 11">
            <a:extLst>
              <a:ext uri="{FF2B5EF4-FFF2-40B4-BE49-F238E27FC236}">
                <a16:creationId xmlns:a16="http://schemas.microsoft.com/office/drawing/2014/main" id="{AB85A129-3A6C-4800-96BA-333F30145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701" y="6533458"/>
            <a:ext cx="18484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CloudFormation StackSets</a:t>
            </a:r>
          </a:p>
        </p:txBody>
      </p:sp>
      <p:sp>
        <p:nvSpPr>
          <p:cNvPr id="51" name="Freeform 62">
            <a:extLst>
              <a:ext uri="{FF2B5EF4-FFF2-40B4-BE49-F238E27FC236}">
                <a16:creationId xmlns:a16="http://schemas.microsoft.com/office/drawing/2014/main" id="{6C97284B-9E2E-4856-84D7-68039D42A955}"/>
              </a:ext>
            </a:extLst>
          </p:cNvPr>
          <p:cNvSpPr/>
          <p:nvPr/>
        </p:nvSpPr>
        <p:spPr>
          <a:xfrm rot="5400000">
            <a:off x="3634683" y="3523423"/>
            <a:ext cx="1663613" cy="85270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68026F-08EE-40FF-B2F3-83A09D87156E}"/>
              </a:ext>
            </a:extLst>
          </p:cNvPr>
          <p:cNvCxnSpPr>
            <a:cxnSpLocks/>
          </p:cNvCxnSpPr>
          <p:nvPr/>
        </p:nvCxnSpPr>
        <p:spPr>
          <a:xfrm flipV="1">
            <a:off x="12061820" y="6129026"/>
            <a:ext cx="0" cy="1671156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46">
            <a:extLst>
              <a:ext uri="{FF2B5EF4-FFF2-40B4-BE49-F238E27FC236}">
                <a16:creationId xmlns:a16="http://schemas.microsoft.com/office/drawing/2014/main" id="{675000F5-AFBC-4707-90E4-B21B45FC602D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272339" y="2029740"/>
            <a:ext cx="4733257" cy="2026201"/>
          </a:xfrm>
          <a:prstGeom prst="bentConnector2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46">
            <a:extLst>
              <a:ext uri="{FF2B5EF4-FFF2-40B4-BE49-F238E27FC236}">
                <a16:creationId xmlns:a16="http://schemas.microsoft.com/office/drawing/2014/main" id="{E838B3C8-2D77-4F80-AA1E-4136EFD2D5A3}"/>
              </a:ext>
            </a:extLst>
          </p:cNvPr>
          <p:cNvCxnSpPr>
            <a:cxnSpLocks/>
            <a:endCxn id="118" idx="1"/>
          </p:cNvCxnSpPr>
          <p:nvPr/>
        </p:nvCxnSpPr>
        <p:spPr>
          <a:xfrm rot="10800000" flipV="1">
            <a:off x="2109025" y="2029740"/>
            <a:ext cx="4327510" cy="2361543"/>
          </a:xfrm>
          <a:prstGeom prst="bentConnector3">
            <a:avLst>
              <a:gd name="adj1" fmla="val 116177"/>
            </a:avLst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CEEBC07-2E27-4CA1-9DF0-194D89DB0D09}"/>
              </a:ext>
            </a:extLst>
          </p:cNvPr>
          <p:cNvCxnSpPr>
            <a:cxnSpLocks/>
          </p:cNvCxnSpPr>
          <p:nvPr/>
        </p:nvCxnSpPr>
        <p:spPr bwMode="auto">
          <a:xfrm flipH="1">
            <a:off x="5170455" y="3420627"/>
            <a:ext cx="529977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6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AF4073A7-FBBA-C7CD-6ECC-84A88BC370C4}"/>
              </a:ext>
            </a:extLst>
          </p:cNvPr>
          <p:cNvSpPr/>
          <p:nvPr/>
        </p:nvSpPr>
        <p:spPr>
          <a:xfrm>
            <a:off x="2261069" y="3644607"/>
            <a:ext cx="355227" cy="654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68518A-B609-613D-C187-866837C8006F}"/>
              </a:ext>
            </a:extLst>
          </p:cNvPr>
          <p:cNvSpPr/>
          <p:nvPr/>
        </p:nvSpPr>
        <p:spPr>
          <a:xfrm>
            <a:off x="9115913" y="3224812"/>
            <a:ext cx="355227" cy="277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477018F-E97F-EC95-319A-70DEB1595082}"/>
              </a:ext>
            </a:extLst>
          </p:cNvPr>
          <p:cNvSpPr/>
          <p:nvPr/>
        </p:nvSpPr>
        <p:spPr>
          <a:xfrm>
            <a:off x="4952094" y="3243499"/>
            <a:ext cx="355227" cy="277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527DE6F-D004-B06A-31C0-7250C1F2541C}"/>
              </a:ext>
            </a:extLst>
          </p:cNvPr>
          <p:cNvSpPr/>
          <p:nvPr/>
        </p:nvSpPr>
        <p:spPr>
          <a:xfrm>
            <a:off x="4105783" y="4574500"/>
            <a:ext cx="355227" cy="277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B3289C0-AAFD-E270-BE04-33C13B742149}"/>
              </a:ext>
            </a:extLst>
          </p:cNvPr>
          <p:cNvSpPr/>
          <p:nvPr/>
        </p:nvSpPr>
        <p:spPr>
          <a:xfrm>
            <a:off x="9902843" y="4595256"/>
            <a:ext cx="355227" cy="265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CD22483C-8410-88FE-77B4-479D7B823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1456" y="1945770"/>
            <a:ext cx="10403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bus</a:t>
            </a:r>
          </a:p>
        </p:txBody>
      </p:sp>
      <p:sp>
        <p:nvSpPr>
          <p:cNvPr id="39" name="TextBox 11">
            <a:extLst>
              <a:ext uri="{FF2B5EF4-FFF2-40B4-BE49-F238E27FC236}">
                <a16:creationId xmlns:a16="http://schemas.microsoft.com/office/drawing/2014/main" id="{FF4F9676-9F3E-68BD-837E-5B8931711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5571" y="5006079"/>
            <a:ext cx="1223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 rule</a:t>
            </a:r>
          </a:p>
        </p:txBody>
      </p:sp>
      <p:sp>
        <p:nvSpPr>
          <p:cNvPr id="50" name="TextBox 22">
            <a:extLst>
              <a:ext uri="{FF2B5EF4-FFF2-40B4-BE49-F238E27FC236}">
                <a16:creationId xmlns:a16="http://schemas.microsoft.com/office/drawing/2014/main" id="{4FDB24CC-CE58-FD9D-6E1B-EBCF7751A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842" y="2004593"/>
            <a:ext cx="11517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</a:t>
            </a:r>
          </a:p>
        </p:txBody>
      </p:sp>
      <p:sp>
        <p:nvSpPr>
          <p:cNvPr id="68" name="TextBox 11">
            <a:extLst>
              <a:ext uri="{FF2B5EF4-FFF2-40B4-BE49-F238E27FC236}">
                <a16:creationId xmlns:a16="http://schemas.microsoft.com/office/drawing/2014/main" id="{4460E2A8-F218-7C09-249B-153503D8B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4057" y="4480090"/>
            <a:ext cx="102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CSPM read-only role</a:t>
            </a: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8FC7070D-320D-4031-D548-535D22F3F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958" y="1977003"/>
            <a:ext cx="10403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Registration service</a:t>
            </a:r>
          </a:p>
        </p:txBody>
      </p:sp>
      <p:sp>
        <p:nvSpPr>
          <p:cNvPr id="81" name="TextBox 11">
            <a:extLst>
              <a:ext uri="{FF2B5EF4-FFF2-40B4-BE49-F238E27FC236}">
                <a16:creationId xmlns:a16="http://schemas.microsoft.com/office/drawing/2014/main" id="{49497F59-4270-A89E-435F-451E6899E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969" y="6535306"/>
            <a:ext cx="102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role</a:t>
            </a:r>
          </a:p>
        </p:txBody>
      </p:sp>
      <p:sp>
        <p:nvSpPr>
          <p:cNvPr id="84" name="TextBox 11">
            <a:extLst>
              <a:ext uri="{FF2B5EF4-FFF2-40B4-BE49-F238E27FC236}">
                <a16:creationId xmlns:a16="http://schemas.microsoft.com/office/drawing/2014/main" id="{B081EA86-D8E4-08D7-FEFE-2F473C859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0938" y="5077881"/>
            <a:ext cx="1223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 rule</a:t>
            </a:r>
          </a:p>
        </p:txBody>
      </p:sp>
      <p:sp>
        <p:nvSpPr>
          <p:cNvPr id="85" name="TextBox 17">
            <a:extLst>
              <a:ext uri="{FF2B5EF4-FFF2-40B4-BE49-F238E27FC236}">
                <a16:creationId xmlns:a16="http://schemas.microsoft.com/office/drawing/2014/main" id="{C2D65009-D36F-7C5A-9B5C-15720EF87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953" y="5065898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Registration Lambda function</a:t>
            </a:r>
          </a:p>
        </p:txBody>
      </p:sp>
      <p:pic>
        <p:nvPicPr>
          <p:cNvPr id="86" name="Graphic 13">
            <a:extLst>
              <a:ext uri="{FF2B5EF4-FFF2-40B4-BE49-F238E27FC236}">
                <a16:creationId xmlns:a16="http://schemas.microsoft.com/office/drawing/2014/main" id="{E6591F9D-74C5-3D70-3C44-CF6DADA51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35" y="45500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213751F4-7080-7D81-A5C0-69C47ED45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134597" y="3318311"/>
            <a:ext cx="381000" cy="381000"/>
          </a:xfrm>
          <a:prstGeom prst="rect">
            <a:avLst/>
          </a:prstGeom>
        </p:spPr>
      </p:pic>
      <p:sp>
        <p:nvSpPr>
          <p:cNvPr id="94" name="TextBox 11">
            <a:extLst>
              <a:ext uri="{FF2B5EF4-FFF2-40B4-BE49-F238E27FC236}">
                <a16:creationId xmlns:a16="http://schemas.microsoft.com/office/drawing/2014/main" id="{31F0A340-2808-DAC1-5FD2-79B0DC203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4802" y="5072038"/>
            <a:ext cx="1223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 rule</a:t>
            </a:r>
          </a:p>
        </p:txBody>
      </p:sp>
      <p:sp>
        <p:nvSpPr>
          <p:cNvPr id="99" name="TextBox 11">
            <a:extLst>
              <a:ext uri="{FF2B5EF4-FFF2-40B4-BE49-F238E27FC236}">
                <a16:creationId xmlns:a16="http://schemas.microsoft.com/office/drawing/2014/main" id="{8B2971EA-2EDB-D835-2011-C6EE778FE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799" y="5602896"/>
            <a:ext cx="102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 role</a:t>
            </a:r>
          </a:p>
        </p:txBody>
      </p:sp>
      <p:sp>
        <p:nvSpPr>
          <p:cNvPr id="102" name="TextBox 11">
            <a:extLst>
              <a:ext uri="{FF2B5EF4-FFF2-40B4-BE49-F238E27FC236}">
                <a16:creationId xmlns:a16="http://schemas.microsoft.com/office/drawing/2014/main" id="{4299A61F-3AF5-F7FA-1C61-1EC0E4EC4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4056" y="5361615"/>
            <a:ext cx="102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 role</a:t>
            </a:r>
          </a:p>
        </p:txBody>
      </p:sp>
      <p:sp>
        <p:nvSpPr>
          <p:cNvPr id="105" name="TextBox 11">
            <a:extLst>
              <a:ext uri="{FF2B5EF4-FFF2-40B4-BE49-F238E27FC236}">
                <a16:creationId xmlns:a16="http://schemas.microsoft.com/office/drawing/2014/main" id="{69B40C35-FACA-4986-443B-B963E6696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492" y="4630334"/>
            <a:ext cx="102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CSPM read-only role</a:t>
            </a:r>
          </a:p>
        </p:txBody>
      </p:sp>
      <p:sp>
        <p:nvSpPr>
          <p:cNvPr id="158" name="TextBox 11">
            <a:extLst>
              <a:ext uri="{FF2B5EF4-FFF2-40B4-BE49-F238E27FC236}">
                <a16:creationId xmlns:a16="http://schemas.microsoft.com/office/drawing/2014/main" id="{B7686DC5-6851-553F-BB99-D5A13712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978" y="6559602"/>
            <a:ext cx="16245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Manager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secret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7A0783-CCD3-4745-A631-E790D22A5019}"/>
              </a:ext>
            </a:extLst>
          </p:cNvPr>
          <p:cNvSpPr/>
          <p:nvPr/>
        </p:nvSpPr>
        <p:spPr>
          <a:xfrm>
            <a:off x="3027021" y="4015602"/>
            <a:ext cx="3115811" cy="3084643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Region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E8DA1C16-8E16-4F3E-A12B-A73A4A70F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026319" y="4003438"/>
            <a:ext cx="381000" cy="381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34812DB-1E68-4B8B-BA77-FCC76F5DB942}"/>
              </a:ext>
            </a:extLst>
          </p:cNvPr>
          <p:cNvSpPr/>
          <p:nvPr/>
        </p:nvSpPr>
        <p:spPr>
          <a:xfrm>
            <a:off x="6376218" y="4015601"/>
            <a:ext cx="1888246" cy="1576846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Region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141BDB1A-4A78-49BE-A939-55FBBE9713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372553" y="4010571"/>
            <a:ext cx="381000" cy="381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09828E9E-E029-44D3-96C9-03C717FA09BB}"/>
              </a:ext>
            </a:extLst>
          </p:cNvPr>
          <p:cNvSpPr/>
          <p:nvPr/>
        </p:nvSpPr>
        <p:spPr>
          <a:xfrm>
            <a:off x="9421543" y="4015601"/>
            <a:ext cx="1714896" cy="1541322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Region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D0F4C000-AFDA-4B05-9AF1-2F30F3EBAB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421382" y="4003438"/>
            <a:ext cx="381000" cy="381000"/>
          </a:xfrm>
          <a:prstGeom prst="rect">
            <a:avLst/>
          </a:prstGeom>
        </p:spPr>
      </p:pic>
      <p:pic>
        <p:nvPicPr>
          <p:cNvPr id="109" name="Graphic 17">
            <a:extLst>
              <a:ext uri="{FF2B5EF4-FFF2-40B4-BE49-F238E27FC236}">
                <a16:creationId xmlns:a16="http://schemas.microsoft.com/office/drawing/2014/main" id="{E07CC40B-AF3C-4663-9BB0-061745FEC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3433250" y="57283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C7DF3C7F-D2BB-48E4-9DD5-9000A6E792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776995" y="4055940"/>
            <a:ext cx="457200" cy="457200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F1B0095C-FF6C-41A3-A3D0-B8C25360BC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776995" y="4951701"/>
            <a:ext cx="457200" cy="457200"/>
          </a:xfrm>
          <a:prstGeom prst="rect">
            <a:avLst/>
          </a:prstGeom>
        </p:spPr>
      </p:pic>
      <p:pic>
        <p:nvPicPr>
          <p:cNvPr id="115" name="Graphic 114">
            <a:extLst>
              <a:ext uri="{FF2B5EF4-FFF2-40B4-BE49-F238E27FC236}">
                <a16:creationId xmlns:a16="http://schemas.microsoft.com/office/drawing/2014/main" id="{FA3F9899-2B89-4E9E-A3F2-D6DC15CC3F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98614" y="5160929"/>
            <a:ext cx="457200" cy="457200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75990BF7-5224-48DD-BF88-9373BF79A8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09025" y="6129026"/>
            <a:ext cx="457200" cy="4572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2420F26D-BE24-4CD5-95B7-DBD589EA0A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09025" y="4162683"/>
            <a:ext cx="457200" cy="457200"/>
          </a:xfrm>
          <a:prstGeom prst="rect">
            <a:avLst/>
          </a:prstGeom>
        </p:spPr>
      </p:pic>
      <p:pic>
        <p:nvPicPr>
          <p:cNvPr id="119" name="Graphic 118">
            <a:extLst>
              <a:ext uri="{FF2B5EF4-FFF2-40B4-BE49-F238E27FC236}">
                <a16:creationId xmlns:a16="http://schemas.microsoft.com/office/drawing/2014/main" id="{A4C15F1E-4B8B-4FAB-9DB0-EC48CC6ADF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78706" y="4516107"/>
            <a:ext cx="457200" cy="457200"/>
          </a:xfrm>
          <a:prstGeom prst="rect">
            <a:avLst/>
          </a:prstGeom>
        </p:spPr>
      </p:pic>
      <p:pic>
        <p:nvPicPr>
          <p:cNvPr id="121" name="Graphic 120">
            <a:extLst>
              <a:ext uri="{FF2B5EF4-FFF2-40B4-BE49-F238E27FC236}">
                <a16:creationId xmlns:a16="http://schemas.microsoft.com/office/drawing/2014/main" id="{F53582AA-50DE-4E18-B217-4C60BD2816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24313" y="4524877"/>
            <a:ext cx="457200" cy="45720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2FA1B7C2-2DB9-4167-8373-14890118A0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79151" y="4524877"/>
            <a:ext cx="457200" cy="457200"/>
          </a:xfrm>
          <a:prstGeom prst="rect">
            <a:avLst/>
          </a:prstGeom>
        </p:spPr>
      </p:pic>
      <p:pic>
        <p:nvPicPr>
          <p:cNvPr id="123" name="Graphic 19">
            <a:extLst>
              <a:ext uri="{FF2B5EF4-FFF2-40B4-BE49-F238E27FC236}">
                <a16:creationId xmlns:a16="http://schemas.microsoft.com/office/drawing/2014/main" id="{33CE5AD5-347E-4C9B-96CC-428A98E19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6423960" y="12423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D7C9A8AE-DB5B-4421-BA7F-D543ACA025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82149" y="1424620"/>
            <a:ext cx="457200" cy="457200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A873998E-619B-4BA2-A291-141940C162ED}"/>
              </a:ext>
            </a:extLst>
          </p:cNvPr>
          <p:cNvSpPr/>
          <p:nvPr/>
        </p:nvSpPr>
        <p:spPr>
          <a:xfrm>
            <a:off x="1569228" y="3323479"/>
            <a:ext cx="6961088" cy="392616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(management account)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3F289B7D-A9F3-40E8-AC91-A73B9F063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75441" y="3319327"/>
            <a:ext cx="381000" cy="381000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C3EE2F6C-60AF-4FF0-9335-F74F4C20555B}"/>
              </a:ext>
            </a:extLst>
          </p:cNvPr>
          <p:cNvSpPr/>
          <p:nvPr/>
        </p:nvSpPr>
        <p:spPr>
          <a:xfrm>
            <a:off x="9139573" y="3323480"/>
            <a:ext cx="3463290" cy="268332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(child account)</a:t>
            </a:r>
          </a:p>
        </p:txBody>
      </p:sp>
      <p:pic>
        <p:nvPicPr>
          <p:cNvPr id="133" name="Graphic 8">
            <a:extLst>
              <a:ext uri="{FF2B5EF4-FFF2-40B4-BE49-F238E27FC236}">
                <a16:creationId xmlns:a16="http://schemas.microsoft.com/office/drawing/2014/main" id="{E3B172E1-DAD6-43A4-9F5D-D55C4EFD0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4672506" y="13811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78D2B3AE-CCA7-4DA1-9DE9-FE306BA7AAD0}"/>
              </a:ext>
            </a:extLst>
          </p:cNvPr>
          <p:cNvSpPr/>
          <p:nvPr/>
        </p:nvSpPr>
        <p:spPr>
          <a:xfrm>
            <a:off x="3882189" y="797064"/>
            <a:ext cx="5654424" cy="1761074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 Falcon Horizon</a:t>
            </a:r>
          </a:p>
          <a:p>
            <a:pPr algn="ctr"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EF2EDF4D-8DA7-413B-A99C-A29EC468E1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074072" y="5880758"/>
            <a:ext cx="457200" cy="457200"/>
          </a:xfrm>
          <a:prstGeom prst="rect">
            <a:avLst/>
          </a:prstGeom>
        </p:spPr>
      </p:pic>
      <p:sp>
        <p:nvSpPr>
          <p:cNvPr id="145" name="TextBox 11">
            <a:extLst>
              <a:ext uri="{FF2B5EF4-FFF2-40B4-BE49-F238E27FC236}">
                <a16:creationId xmlns:a16="http://schemas.microsoft.com/office/drawing/2014/main" id="{AB85A129-3A6C-4800-96BA-333F30145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701" y="6533458"/>
            <a:ext cx="18484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CloudFormation StackSets</a:t>
            </a:r>
          </a:p>
        </p:txBody>
      </p:sp>
      <p:sp>
        <p:nvSpPr>
          <p:cNvPr id="51" name="Freeform 62">
            <a:extLst>
              <a:ext uri="{FF2B5EF4-FFF2-40B4-BE49-F238E27FC236}">
                <a16:creationId xmlns:a16="http://schemas.microsoft.com/office/drawing/2014/main" id="{6C97284B-9E2E-4856-84D7-68039D42A955}"/>
              </a:ext>
            </a:extLst>
          </p:cNvPr>
          <p:cNvSpPr/>
          <p:nvPr/>
        </p:nvSpPr>
        <p:spPr>
          <a:xfrm rot="5400000">
            <a:off x="3268089" y="3156831"/>
            <a:ext cx="2396798" cy="85270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68026F-08EE-40FF-B2F3-83A09D87156E}"/>
              </a:ext>
            </a:extLst>
          </p:cNvPr>
          <p:cNvCxnSpPr>
            <a:cxnSpLocks/>
          </p:cNvCxnSpPr>
          <p:nvPr/>
        </p:nvCxnSpPr>
        <p:spPr>
          <a:xfrm flipV="1">
            <a:off x="6843777" y="2384784"/>
            <a:ext cx="0" cy="532717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CEEBC07-2E27-4CA1-9DF0-194D89DB0D09}"/>
              </a:ext>
            </a:extLst>
          </p:cNvPr>
          <p:cNvCxnSpPr>
            <a:cxnSpLocks/>
          </p:cNvCxnSpPr>
          <p:nvPr/>
        </p:nvCxnSpPr>
        <p:spPr bwMode="auto">
          <a:xfrm flipH="1">
            <a:off x="5302671" y="3759014"/>
            <a:ext cx="4976320" cy="0"/>
          </a:xfrm>
          <a:prstGeom prst="straightConnector1">
            <a:avLst/>
          </a:prstGeom>
          <a:ln w="15875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6C65A10-6E93-47D0-A025-C5D43C6208FB}"/>
              </a:ext>
            </a:extLst>
          </p:cNvPr>
          <p:cNvCxnSpPr>
            <a:cxnSpLocks/>
          </p:cNvCxnSpPr>
          <p:nvPr/>
        </p:nvCxnSpPr>
        <p:spPr>
          <a:xfrm flipV="1">
            <a:off x="5302672" y="3759014"/>
            <a:ext cx="0" cy="82296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8020197-B8FD-4F93-9B78-D7E028D9AA40}"/>
              </a:ext>
            </a:extLst>
          </p:cNvPr>
          <p:cNvCxnSpPr>
            <a:cxnSpLocks/>
          </p:cNvCxnSpPr>
          <p:nvPr/>
        </p:nvCxnSpPr>
        <p:spPr>
          <a:xfrm flipV="1">
            <a:off x="7327762" y="3770317"/>
            <a:ext cx="0" cy="36576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9C96D48-5DF4-4974-BD12-F081A971A9B9}"/>
              </a:ext>
            </a:extLst>
          </p:cNvPr>
          <p:cNvCxnSpPr>
            <a:cxnSpLocks/>
          </p:cNvCxnSpPr>
          <p:nvPr/>
        </p:nvCxnSpPr>
        <p:spPr>
          <a:xfrm flipV="1">
            <a:off x="8839327" y="2386146"/>
            <a:ext cx="0" cy="137160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629BDE-53CE-4635-BAFE-28EBD81E272F}"/>
              </a:ext>
            </a:extLst>
          </p:cNvPr>
          <p:cNvCxnSpPr>
            <a:cxnSpLocks/>
          </p:cNvCxnSpPr>
          <p:nvPr/>
        </p:nvCxnSpPr>
        <p:spPr>
          <a:xfrm flipV="1">
            <a:off x="7327762" y="4265906"/>
            <a:ext cx="0" cy="27432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A146AC-FCFF-4D59-9380-7C4FB03A19D8}"/>
              </a:ext>
            </a:extLst>
          </p:cNvPr>
          <p:cNvCxnSpPr>
            <a:cxnSpLocks/>
          </p:cNvCxnSpPr>
          <p:nvPr/>
        </p:nvCxnSpPr>
        <p:spPr>
          <a:xfrm flipV="1">
            <a:off x="10274228" y="3766895"/>
            <a:ext cx="0" cy="36576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E267DC1-24EC-4D86-9BF2-2286382296E6}"/>
              </a:ext>
            </a:extLst>
          </p:cNvPr>
          <p:cNvCxnSpPr>
            <a:cxnSpLocks/>
          </p:cNvCxnSpPr>
          <p:nvPr/>
        </p:nvCxnSpPr>
        <p:spPr>
          <a:xfrm flipV="1">
            <a:off x="10278910" y="4265906"/>
            <a:ext cx="0" cy="27432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F6D6E97-CF36-4029-AF4F-7EA66C9B0B62}"/>
              </a:ext>
            </a:extLst>
          </p:cNvPr>
          <p:cNvCxnSpPr>
            <a:cxnSpLocks/>
          </p:cNvCxnSpPr>
          <p:nvPr/>
        </p:nvCxnSpPr>
        <p:spPr bwMode="auto">
          <a:xfrm flipH="1">
            <a:off x="2352826" y="2917501"/>
            <a:ext cx="9666269" cy="0"/>
          </a:xfrm>
          <a:prstGeom prst="straightConnector1">
            <a:avLst/>
          </a:prstGeom>
          <a:ln w="15875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452A48C-4A6C-4153-9474-08C5533DCB68}"/>
              </a:ext>
            </a:extLst>
          </p:cNvPr>
          <p:cNvCxnSpPr>
            <a:cxnSpLocks/>
          </p:cNvCxnSpPr>
          <p:nvPr/>
        </p:nvCxnSpPr>
        <p:spPr>
          <a:xfrm flipV="1">
            <a:off x="2351571" y="3597223"/>
            <a:ext cx="0" cy="64008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C1CAE47-9462-4503-9048-DF957E96C11D}"/>
              </a:ext>
            </a:extLst>
          </p:cNvPr>
          <p:cNvCxnSpPr>
            <a:cxnSpLocks/>
          </p:cNvCxnSpPr>
          <p:nvPr/>
        </p:nvCxnSpPr>
        <p:spPr>
          <a:xfrm flipV="1">
            <a:off x="2351571" y="2917501"/>
            <a:ext cx="0" cy="501974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0565511-F35F-40B9-9296-658F092EC88D}"/>
              </a:ext>
            </a:extLst>
          </p:cNvPr>
          <p:cNvCxnSpPr>
            <a:cxnSpLocks/>
          </p:cNvCxnSpPr>
          <p:nvPr/>
        </p:nvCxnSpPr>
        <p:spPr>
          <a:xfrm flipV="1">
            <a:off x="12019095" y="2917501"/>
            <a:ext cx="0" cy="118872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134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14065</TotalTime>
  <Words>162</Words>
  <Application>Microsoft Office PowerPoint</Application>
  <PresentationFormat>Custom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Payne</dc:creator>
  <cp:lastModifiedBy>O'Neal, Anna</cp:lastModifiedBy>
  <cp:revision>48</cp:revision>
  <dcterms:created xsi:type="dcterms:W3CDTF">2023-04-19T16:07:40Z</dcterms:created>
  <dcterms:modified xsi:type="dcterms:W3CDTF">2023-06-16T18:00:46Z</dcterms:modified>
</cp:coreProperties>
</file>