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3" r:id="rId5"/>
    <p:sldId id="260" r:id="rId6"/>
    <p:sldId id="269" r:id="rId7"/>
    <p:sldId id="261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65D"/>
    <a:srgbClr val="314F6D"/>
    <a:srgbClr val="2C567A"/>
    <a:srgbClr val="F2F2F2"/>
    <a:srgbClr val="C5D1DB"/>
    <a:srgbClr val="0072C7"/>
    <a:srgbClr val="C9D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85794" autoAdjust="0"/>
  </p:normalViewPr>
  <p:slideViewPr>
    <p:cSldViewPr snapToGrid="0">
      <p:cViewPr>
        <p:scale>
          <a:sx n="75" d="100"/>
          <a:sy n="75" d="100"/>
        </p:scale>
        <p:origin x="54" y="-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10/26/2019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10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0080" y="3357358"/>
            <a:ext cx="6522668" cy="643381"/>
          </a:xfrm>
        </p:spPr>
        <p:txBody>
          <a:bodyPr/>
          <a:lstStyle/>
          <a:p>
            <a:pPr algn="l"/>
            <a:r>
              <a:rPr lang="en-US" sz="3200" i="1" cap="none" dirty="0" smtClean="0"/>
              <a:t>Enhancing  Fan experience</a:t>
            </a:r>
            <a:endParaRPr lang="en-US" sz="3200" i="1" cap="none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6" r="17526"/>
          <a:stretch>
            <a:fillRect/>
          </a:stretch>
        </p:blipFill>
        <p:spPr>
          <a:xfrm>
            <a:off x="1669201" y="771071"/>
            <a:ext cx="5039333" cy="5172574"/>
          </a:xfrm>
        </p:spPr>
      </p:pic>
      <p:sp>
        <p:nvSpPr>
          <p:cNvPr id="14" name="Rectangle 13"/>
          <p:cNvSpPr/>
          <p:nvPr/>
        </p:nvSpPr>
        <p:spPr>
          <a:xfrm>
            <a:off x="7460080" y="2103120"/>
            <a:ext cx="4233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i="1" dirty="0" err="1">
                <a:solidFill>
                  <a:schemeClr val="bg1"/>
                </a:solidFill>
              </a:rPr>
              <a:t>Crowd</a:t>
            </a:r>
            <a:r>
              <a:rPr lang="en-US" sz="96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8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9" y="561907"/>
            <a:ext cx="2362200" cy="5279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2" y="393700"/>
            <a:ext cx="3695215" cy="57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941815" y="1664394"/>
            <a:ext cx="3863221" cy="720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93418" y="2564590"/>
            <a:ext cx="5498582" cy="28926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Provide list of all Venues and Attractions.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noProof="1" smtClean="0"/>
              <a:t>Compete with friends &amp; Earn Rewards For FREE!</a:t>
            </a:r>
          </a:p>
          <a:p>
            <a:pPr algn="l"/>
            <a:endParaRPr lang="en-US" noProof="1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noProof="1" smtClean="0"/>
              <a:t>Target Specific Places for the Fans to move. Interactive MAP!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noProof="1" smtClean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9119" y="2566748"/>
            <a:ext cx="5759793" cy="2728844"/>
          </a:xfrm>
        </p:spPr>
        <p:txBody>
          <a:bodyPr/>
          <a:lstStyle/>
          <a:p>
            <a:r>
              <a:rPr lang="en-US" sz="2800" dirty="0"/>
              <a:t>Exposure to the Qatari culture and heritage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Stimulate transportations and recreational services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Crowd Management.</a:t>
            </a:r>
            <a:endParaRPr lang="en-US" sz="28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 txBox="1">
            <a:spLocks/>
          </p:cNvSpPr>
          <p:nvPr/>
        </p:nvSpPr>
        <p:spPr bwMode="gray">
          <a:xfrm>
            <a:off x="-1931611" y="1664394"/>
            <a:ext cx="3863221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14F6D"/>
                </a:solidFill>
              </a:rPr>
              <a:t>Target</a:t>
            </a:r>
            <a:endParaRPr lang="en-US" dirty="0">
              <a:solidFill>
                <a:srgbClr val="314F6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4888" y="-83305"/>
            <a:ext cx="4233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err="1">
                <a:solidFill>
                  <a:srgbClr val="33465D"/>
                </a:solidFill>
              </a:rPr>
              <a:t>Crowd</a:t>
            </a:r>
            <a:r>
              <a:rPr lang="en-US" sz="9600" b="1" dirty="0" err="1">
                <a:solidFill>
                  <a:schemeClr val="bg1"/>
                </a:solidFill>
              </a:rPr>
              <a:t>X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9" y="191015"/>
            <a:ext cx="903490" cy="11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927100"/>
            <a:ext cx="2311400" cy="4876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01" y="732971"/>
            <a:ext cx="3695215" cy="55909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7" y="-25400"/>
            <a:ext cx="921008" cy="1176844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85" y="1938844"/>
            <a:ext cx="4531573" cy="1014414"/>
          </a:xfrm>
        </p:spPr>
        <p:txBody>
          <a:bodyPr/>
          <a:lstStyle/>
          <a:p>
            <a:r>
              <a:rPr lang="en-US" sz="3600" dirty="0" smtClean="0">
                <a:solidFill>
                  <a:srgbClr val="2C567A"/>
                </a:solidFill>
              </a:rPr>
              <a:t>Interactive Maps</a:t>
            </a:r>
            <a:endParaRPr lang="en-US" sz="3600" dirty="0">
              <a:solidFill>
                <a:srgbClr val="2C567A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00259" y="613822"/>
            <a:ext cx="3013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</a:t>
            </a:r>
            <a:endParaRPr lang="en-US" sz="6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 txBox="1">
            <a:spLocks/>
          </p:cNvSpPr>
          <p:nvPr/>
        </p:nvSpPr>
        <p:spPr>
          <a:xfrm>
            <a:off x="1548383" y="3038433"/>
            <a:ext cx="4531573" cy="1014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C567A"/>
                </a:solidFill>
              </a:rPr>
              <a:t>Real time Missions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 txBox="1">
            <a:spLocks/>
          </p:cNvSpPr>
          <p:nvPr/>
        </p:nvSpPr>
        <p:spPr>
          <a:xfrm>
            <a:off x="1548384" y="4138022"/>
            <a:ext cx="4531573" cy="1014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C567A"/>
                </a:solidFill>
              </a:rPr>
              <a:t>Fun Competition</a:t>
            </a:r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72" y="711690"/>
            <a:ext cx="1976122" cy="1014414"/>
          </a:xfrm>
        </p:spPr>
        <p:txBody>
          <a:bodyPr/>
          <a:lstStyle/>
          <a:p>
            <a:r>
              <a:rPr lang="en-US" sz="4000" dirty="0" smtClean="0">
                <a:solidFill>
                  <a:srgbClr val="2C567A"/>
                </a:solidFill>
              </a:rPr>
              <a:t>Rewards</a:t>
            </a:r>
            <a:endParaRPr lang="en-US" sz="4000" dirty="0">
              <a:solidFill>
                <a:srgbClr val="2C567A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823" y="4054330"/>
            <a:ext cx="2130859" cy="736185"/>
          </a:xfrm>
        </p:spPr>
        <p:txBody>
          <a:bodyPr/>
          <a:lstStyle/>
          <a:p>
            <a:r>
              <a:rPr lang="en-US" sz="3600" b="1" dirty="0"/>
              <a:t>Gift Cards</a:t>
            </a:r>
            <a:endParaRPr lang="en-US" sz="3600" dirty="0"/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32566" y="4054745"/>
            <a:ext cx="2004687" cy="360000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3600" b="1" dirty="0"/>
              <a:t>Souvenirs</a:t>
            </a:r>
            <a:endParaRPr lang="en-US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48121" y="4079730"/>
            <a:ext cx="1893128" cy="360000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3600" b="1" dirty="0"/>
              <a:t>T-shirts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62984" y="4054330"/>
            <a:ext cx="1933969" cy="360000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3600" b="1" dirty="0"/>
              <a:t>Discounts</a:t>
            </a:r>
            <a:endParaRPr lang="en-US" sz="3600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62689" y="4054330"/>
            <a:ext cx="2210259" cy="360000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3600" b="1" dirty="0"/>
              <a:t>And More..</a:t>
            </a:r>
            <a:endParaRPr lang="en-US" sz="3600" b="1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https://firebasestorage.googleapis.com/v0/b/pointz-cb0b5.appspot.com/o/website_images%2Fnoun_Gift%20Card_1781904_0aa0eb.png?alt=media&amp;token=78f8d872-0a8b-4dc5-a16d-91657508fda9"/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11" y="2537566"/>
            <a:ext cx="986285" cy="98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irebasestorage.googleapis.com/v0/b/pointz-cb0b5.appspot.com/o/website_images%2Fnoun_Discount_681891_0aa0eb.png?alt=media&amp;token=b2a1dbf8-45ec-49ea-9660-7afbad193847"/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60" y="2617337"/>
            <a:ext cx="826742" cy="82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irebasestorage.googleapis.com/v0/b/pointz-cb0b5.appspot.com/o/website_images%2Fnoun_Tshirt_1407519_0aa0eb.png?alt=media&amp;token=c2903af1-0fcf-4372-9411-4e0c088cdb7e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30" y="2668135"/>
            <a:ext cx="796665" cy="7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irebasestorage.googleapis.com/v0/b/pointz-cb0b5.appspot.com/o/website_images%2Fnoun_Gift_2103890_0aa0eb.png?alt=media&amp;token=efd439de-2b5d-4dba-a317-206887c9c0c6"/>
          <p:cNvPicPr>
            <a:picLocks noChangeAspect="1" noChangeArrowheads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719813"/>
            <a:ext cx="619257" cy="6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D Bean Icon - Gift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63" y="912676"/>
            <a:ext cx="1025386" cy="5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7215" y="3777778"/>
            <a:ext cx="6522668" cy="643381"/>
          </a:xfrm>
        </p:spPr>
        <p:txBody>
          <a:bodyPr/>
          <a:lstStyle/>
          <a:p>
            <a:pPr algn="l"/>
            <a:r>
              <a:rPr lang="en-US" cap="none" dirty="0" smtClean="0"/>
              <a:t>Thank You!</a:t>
            </a:r>
            <a:endParaRPr lang="en-US" cap="none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6" r="17526"/>
          <a:stretch>
            <a:fillRect/>
          </a:stretch>
        </p:blipFill>
        <p:spPr>
          <a:xfrm>
            <a:off x="1669201" y="771071"/>
            <a:ext cx="5039333" cy="5172574"/>
          </a:xfrm>
        </p:spPr>
      </p:pic>
      <p:sp>
        <p:nvSpPr>
          <p:cNvPr id="14" name="Rectangle 13"/>
          <p:cNvSpPr/>
          <p:nvPr/>
        </p:nvSpPr>
        <p:spPr>
          <a:xfrm>
            <a:off x="7460080" y="2103120"/>
            <a:ext cx="4233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i="1" dirty="0" err="1">
                <a:solidFill>
                  <a:schemeClr val="bg1"/>
                </a:solidFill>
              </a:rPr>
              <a:t>Crowd</a:t>
            </a:r>
            <a:r>
              <a:rPr lang="en-US" sz="96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8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9" y="561907"/>
            <a:ext cx="2362200" cy="5279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2" y="393700"/>
            <a:ext cx="3695215" cy="57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http://purl.org/dc/elements/1.1/"/>
    <ds:schemaRef ds:uri="71af3243-3dd4-4a8d-8c0d-dd76da1f02a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pitch deck</Template>
  <TotalTime>0</TotalTime>
  <Words>76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Office Theme</vt:lpstr>
      <vt:lpstr>Enhancing  Fan experience</vt:lpstr>
      <vt:lpstr>Solution</vt:lpstr>
      <vt:lpstr>Interactive Maps</vt:lpstr>
      <vt:lpstr>Rewards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2019-10-26T12:08:26Z</dcterms:created>
  <dcterms:modified xsi:type="dcterms:W3CDTF">2019-10-26T14:17:20Z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